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6" r:id="rId5"/>
    <p:sldId id="271" r:id="rId6"/>
    <p:sldId id="272" r:id="rId7"/>
    <p:sldId id="273" r:id="rId8"/>
    <p:sldId id="275" r:id="rId9"/>
    <p:sldId id="279" r:id="rId10"/>
    <p:sldId id="278" r:id="rId1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Kerr" userId="34ed5441-cbd0-4df9-af0c-31e24f587761" providerId="ADAL" clId="{7E4798AA-F2C5-48C1-B7E7-38DC6FA1133D}"/>
    <pc:docChg chg="undo custSel modSld">
      <pc:chgData name="Steve Kerr" userId="34ed5441-cbd0-4df9-af0c-31e24f587761" providerId="ADAL" clId="{7E4798AA-F2C5-48C1-B7E7-38DC6FA1133D}" dt="2024-06-11T03:20:27.048" v="1105" actId="20577"/>
      <pc:docMkLst>
        <pc:docMk/>
      </pc:docMkLst>
      <pc:sldChg chg="modSp mod">
        <pc:chgData name="Steve Kerr" userId="34ed5441-cbd0-4df9-af0c-31e24f587761" providerId="ADAL" clId="{7E4798AA-F2C5-48C1-B7E7-38DC6FA1133D}" dt="2024-06-10T02:04:07.802" v="1082" actId="1035"/>
        <pc:sldMkLst>
          <pc:docMk/>
          <pc:sldMk cId="512746624" sldId="256"/>
        </pc:sldMkLst>
        <pc:spChg chg="mod">
          <ac:chgData name="Steve Kerr" userId="34ed5441-cbd0-4df9-af0c-31e24f587761" providerId="ADAL" clId="{7E4798AA-F2C5-48C1-B7E7-38DC6FA1133D}" dt="2024-06-10T02:04:07.802" v="1082" actId="1035"/>
          <ac:spMkLst>
            <pc:docMk/>
            <pc:sldMk cId="512746624" sldId="256"/>
            <ac:spMk id="2" creationId="{353003BC-DB85-A319-4133-8AB5B7BA7FA4}"/>
          </ac:spMkLst>
        </pc:spChg>
        <pc:picChg chg="mod">
          <ac:chgData name="Steve Kerr" userId="34ed5441-cbd0-4df9-af0c-31e24f587761" providerId="ADAL" clId="{7E4798AA-F2C5-48C1-B7E7-38DC6FA1133D}" dt="2024-06-10T02:04:07.802" v="1082" actId="1035"/>
          <ac:picMkLst>
            <pc:docMk/>
            <pc:sldMk cId="512746624" sldId="256"/>
            <ac:picMk id="5" creationId="{610EC176-EFFC-B0F5-F6F4-550BECF4864A}"/>
          </ac:picMkLst>
        </pc:picChg>
        <pc:picChg chg="mod">
          <ac:chgData name="Steve Kerr" userId="34ed5441-cbd0-4df9-af0c-31e24f587761" providerId="ADAL" clId="{7E4798AA-F2C5-48C1-B7E7-38DC6FA1133D}" dt="2024-06-10T02:04:07.802" v="1082" actId="1035"/>
          <ac:picMkLst>
            <pc:docMk/>
            <pc:sldMk cId="512746624" sldId="256"/>
            <ac:picMk id="7" creationId="{431DCE2E-C9EC-F6D6-B23C-58AA82AA4C5A}"/>
          </ac:picMkLst>
        </pc:picChg>
      </pc:sldChg>
      <pc:sldChg chg="modSp mod">
        <pc:chgData name="Steve Kerr" userId="34ed5441-cbd0-4df9-af0c-31e24f587761" providerId="ADAL" clId="{7E4798AA-F2C5-48C1-B7E7-38DC6FA1133D}" dt="2024-06-11T01:48:12.926" v="1088" actId="6549"/>
        <pc:sldMkLst>
          <pc:docMk/>
          <pc:sldMk cId="353924824" sldId="271"/>
        </pc:sldMkLst>
        <pc:spChg chg="mod">
          <ac:chgData name="Steve Kerr" userId="34ed5441-cbd0-4df9-af0c-31e24f587761" providerId="ADAL" clId="{7E4798AA-F2C5-48C1-B7E7-38DC6FA1133D}" dt="2024-06-11T01:48:12.926" v="1088" actId="6549"/>
          <ac:spMkLst>
            <pc:docMk/>
            <pc:sldMk cId="353924824" sldId="271"/>
            <ac:spMk id="3" creationId="{31FB9D0D-793C-A6BB-DED9-6E3504D2E1BE}"/>
          </ac:spMkLst>
        </pc:spChg>
      </pc:sldChg>
      <pc:sldChg chg="modSp mod">
        <pc:chgData name="Steve Kerr" userId="34ed5441-cbd0-4df9-af0c-31e24f587761" providerId="ADAL" clId="{7E4798AA-F2C5-48C1-B7E7-38DC6FA1133D}" dt="2024-06-11T03:19:54.323" v="1102" actId="20577"/>
        <pc:sldMkLst>
          <pc:docMk/>
          <pc:sldMk cId="3842926934" sldId="272"/>
        </pc:sldMkLst>
        <pc:spChg chg="mod">
          <ac:chgData name="Steve Kerr" userId="34ed5441-cbd0-4df9-af0c-31e24f587761" providerId="ADAL" clId="{7E4798AA-F2C5-48C1-B7E7-38DC6FA1133D}" dt="2024-06-11T03:19:54.323" v="1102" actId="20577"/>
          <ac:spMkLst>
            <pc:docMk/>
            <pc:sldMk cId="3842926934" sldId="272"/>
            <ac:spMk id="5" creationId="{6BAE0BFC-01FD-18AB-E02E-84552FEFDF75}"/>
          </ac:spMkLst>
        </pc:spChg>
      </pc:sldChg>
      <pc:sldChg chg="modSp mod">
        <pc:chgData name="Steve Kerr" userId="34ed5441-cbd0-4df9-af0c-31e24f587761" providerId="ADAL" clId="{7E4798AA-F2C5-48C1-B7E7-38DC6FA1133D}" dt="2024-06-10T01:53:00.592" v="573" actId="1076"/>
        <pc:sldMkLst>
          <pc:docMk/>
          <pc:sldMk cId="854934363" sldId="275"/>
        </pc:sldMkLst>
        <pc:spChg chg="mod">
          <ac:chgData name="Steve Kerr" userId="34ed5441-cbd0-4df9-af0c-31e24f587761" providerId="ADAL" clId="{7E4798AA-F2C5-48C1-B7E7-38DC6FA1133D}" dt="2024-06-10T01:53:00.592" v="573" actId="1076"/>
          <ac:spMkLst>
            <pc:docMk/>
            <pc:sldMk cId="854934363" sldId="275"/>
            <ac:spMk id="5" creationId="{943C935D-1DC1-AFFA-7F57-C703BAE777B3}"/>
          </ac:spMkLst>
        </pc:spChg>
      </pc:sldChg>
      <pc:sldChg chg="modSp mod">
        <pc:chgData name="Steve Kerr" userId="34ed5441-cbd0-4df9-af0c-31e24f587761" providerId="ADAL" clId="{7E4798AA-F2C5-48C1-B7E7-38DC6FA1133D}" dt="2024-06-10T02:03:47.235" v="1032" actId="5793"/>
        <pc:sldMkLst>
          <pc:docMk/>
          <pc:sldMk cId="1979298170" sldId="278"/>
        </pc:sldMkLst>
        <pc:spChg chg="mod">
          <ac:chgData name="Steve Kerr" userId="34ed5441-cbd0-4df9-af0c-31e24f587761" providerId="ADAL" clId="{7E4798AA-F2C5-48C1-B7E7-38DC6FA1133D}" dt="2024-06-10T02:03:47.235" v="1032" actId="5793"/>
          <ac:spMkLst>
            <pc:docMk/>
            <pc:sldMk cId="1979298170" sldId="278"/>
            <ac:spMk id="5" creationId="{9D6385DC-0254-312B-07B0-0E19EFF2EE41}"/>
          </ac:spMkLst>
        </pc:spChg>
      </pc:sldChg>
      <pc:sldChg chg="modSp mod">
        <pc:chgData name="Steve Kerr" userId="34ed5441-cbd0-4df9-af0c-31e24f587761" providerId="ADAL" clId="{7E4798AA-F2C5-48C1-B7E7-38DC6FA1133D}" dt="2024-06-11T03:20:27.048" v="1105" actId="20577"/>
        <pc:sldMkLst>
          <pc:docMk/>
          <pc:sldMk cId="2538064044" sldId="279"/>
        </pc:sldMkLst>
        <pc:spChg chg="mod">
          <ac:chgData name="Steve Kerr" userId="34ed5441-cbd0-4df9-af0c-31e24f587761" providerId="ADAL" clId="{7E4798AA-F2C5-48C1-B7E7-38DC6FA1133D}" dt="2024-06-11T03:20:27.048" v="1105" actId="20577"/>
          <ac:spMkLst>
            <pc:docMk/>
            <pc:sldMk cId="2538064044" sldId="279"/>
            <ac:spMk id="5" creationId="{E4F00435-9346-9F30-4D77-7B567DD39A26}"/>
          </ac:spMkLst>
        </pc:spChg>
      </pc:sldChg>
    </pc:docChg>
  </pc:docChgLst>
  <pc:docChgLst>
    <pc:chgData name="Steve Kerr" userId="34ed5441-cbd0-4df9-af0c-31e24f587761" providerId="ADAL" clId="{6417FA6C-C8DF-4606-98F6-9CA44D8C3824}"/>
    <pc:docChg chg="undo custSel addSld delSld modSld sldOrd">
      <pc:chgData name="Steve Kerr" userId="34ed5441-cbd0-4df9-af0c-31e24f587761" providerId="ADAL" clId="{6417FA6C-C8DF-4606-98F6-9CA44D8C3824}" dt="2024-02-27T00:43:37.664" v="5438" actId="403"/>
      <pc:docMkLst>
        <pc:docMk/>
      </pc:docMkLst>
      <pc:sldChg chg="addSp delSp modSp mod">
        <pc:chgData name="Steve Kerr" userId="34ed5441-cbd0-4df9-af0c-31e24f587761" providerId="ADAL" clId="{6417FA6C-C8DF-4606-98F6-9CA44D8C3824}" dt="2024-02-27T00:43:37.664" v="5438" actId="403"/>
        <pc:sldMkLst>
          <pc:docMk/>
          <pc:sldMk cId="512746624" sldId="256"/>
        </pc:sldMkLst>
        <pc:spChg chg="mod">
          <ac:chgData name="Steve Kerr" userId="34ed5441-cbd0-4df9-af0c-31e24f587761" providerId="ADAL" clId="{6417FA6C-C8DF-4606-98F6-9CA44D8C3824}" dt="2024-02-27T00:43:37.664" v="5438" actId="403"/>
          <ac:spMkLst>
            <pc:docMk/>
            <pc:sldMk cId="512746624" sldId="256"/>
            <ac:spMk id="2" creationId="{353003BC-DB85-A319-4133-8AB5B7BA7FA4}"/>
          </ac:spMkLst>
        </pc:spChg>
        <pc:spChg chg="add del mod">
          <ac:chgData name="Steve Kerr" userId="34ed5441-cbd0-4df9-af0c-31e24f587761" providerId="ADAL" clId="{6417FA6C-C8DF-4606-98F6-9CA44D8C3824}" dt="2024-02-26T22:25:05.387" v="5285" actId="478"/>
          <ac:spMkLst>
            <pc:docMk/>
            <pc:sldMk cId="512746624" sldId="256"/>
            <ac:spMk id="3" creationId="{74AD72A7-927A-CA57-28ED-5B49549123C0}"/>
          </ac:spMkLst>
        </pc:spChg>
        <pc:spChg chg="del">
          <ac:chgData name="Steve Kerr" userId="34ed5441-cbd0-4df9-af0c-31e24f587761" providerId="ADAL" clId="{6417FA6C-C8DF-4606-98F6-9CA44D8C3824}" dt="2024-02-25T02:33:41.338" v="2164" actId="478"/>
          <ac:spMkLst>
            <pc:docMk/>
            <pc:sldMk cId="512746624" sldId="256"/>
            <ac:spMk id="5" creationId="{43545E24-C079-94F4-14F7-C71ED885FDA6}"/>
          </ac:spMkLst>
        </pc:spChg>
        <pc:picChg chg="add mod">
          <ac:chgData name="Steve Kerr" userId="34ed5441-cbd0-4df9-af0c-31e24f587761" providerId="ADAL" clId="{6417FA6C-C8DF-4606-98F6-9CA44D8C3824}" dt="2024-02-26T22:26:26.356" v="5336" actId="1035"/>
          <ac:picMkLst>
            <pc:docMk/>
            <pc:sldMk cId="512746624" sldId="256"/>
            <ac:picMk id="5" creationId="{610EC176-EFFC-B0F5-F6F4-550BECF4864A}"/>
          </ac:picMkLst>
        </pc:picChg>
        <pc:picChg chg="add mod">
          <ac:chgData name="Steve Kerr" userId="34ed5441-cbd0-4df9-af0c-31e24f587761" providerId="ADAL" clId="{6417FA6C-C8DF-4606-98F6-9CA44D8C3824}" dt="2024-02-26T22:26:26.356" v="5336" actId="1035"/>
          <ac:picMkLst>
            <pc:docMk/>
            <pc:sldMk cId="512746624" sldId="256"/>
            <ac:picMk id="7" creationId="{431DCE2E-C9EC-F6D6-B23C-58AA82AA4C5A}"/>
          </ac:picMkLst>
        </pc:picChg>
      </pc:sldChg>
      <pc:sldChg chg="addSp delSp modSp del mod modClrScheme chgLayout">
        <pc:chgData name="Steve Kerr" userId="34ed5441-cbd0-4df9-af0c-31e24f587761" providerId="ADAL" clId="{6417FA6C-C8DF-4606-98F6-9CA44D8C3824}" dt="2024-02-25T02:21:17.622" v="1686" actId="47"/>
        <pc:sldMkLst>
          <pc:docMk/>
          <pc:sldMk cId="3583071646" sldId="258"/>
        </pc:sldMkLst>
        <pc:spChg chg="add del mod">
          <ac:chgData name="Steve Kerr" userId="34ed5441-cbd0-4df9-af0c-31e24f587761" providerId="ADAL" clId="{6417FA6C-C8DF-4606-98F6-9CA44D8C3824}" dt="2024-02-25T02:20:38.564" v="1652" actId="1076"/>
          <ac:spMkLst>
            <pc:docMk/>
            <pc:sldMk cId="3583071646" sldId="258"/>
            <ac:spMk id="2" creationId="{F0FAD9E8-CAA2-2617-5712-EEE36722B367}"/>
          </ac:spMkLst>
        </pc:spChg>
        <pc:spChg chg="add del mod">
          <ac:chgData name="Steve Kerr" userId="34ed5441-cbd0-4df9-af0c-31e24f587761" providerId="ADAL" clId="{6417FA6C-C8DF-4606-98F6-9CA44D8C3824}" dt="2024-02-22T00:51:57.276" v="228" actId="478"/>
          <ac:spMkLst>
            <pc:docMk/>
            <pc:sldMk cId="3583071646" sldId="258"/>
            <ac:spMk id="4" creationId="{DC693319-4A93-C22A-D07A-174090E98F94}"/>
          </ac:spMkLst>
        </pc:spChg>
        <pc:spChg chg="mod">
          <ac:chgData name="Steve Kerr" userId="34ed5441-cbd0-4df9-af0c-31e24f587761" providerId="ADAL" clId="{6417FA6C-C8DF-4606-98F6-9CA44D8C3824}" dt="2024-02-25T02:19:53.302" v="1640" actId="26606"/>
          <ac:spMkLst>
            <pc:docMk/>
            <pc:sldMk cId="3583071646" sldId="258"/>
            <ac:spMk id="5" creationId="{98F834B7-F39A-BF07-4A54-D73DC87F517D}"/>
          </ac:spMkLst>
        </pc:spChg>
        <pc:spChg chg="add del mod">
          <ac:chgData name="Steve Kerr" userId="34ed5441-cbd0-4df9-af0c-31e24f587761" providerId="ADAL" clId="{6417FA6C-C8DF-4606-98F6-9CA44D8C3824}" dt="2024-02-25T02:19:53.302" v="1640" actId="26606"/>
          <ac:spMkLst>
            <pc:docMk/>
            <pc:sldMk cId="3583071646" sldId="258"/>
            <ac:spMk id="10" creationId="{35FEAEB7-0621-3ECC-C5D2-A82718B8669F}"/>
          </ac:spMkLst>
        </pc:spChg>
        <pc:spChg chg="add del mod">
          <ac:chgData name="Steve Kerr" userId="34ed5441-cbd0-4df9-af0c-31e24f587761" providerId="ADAL" clId="{6417FA6C-C8DF-4606-98F6-9CA44D8C3824}" dt="2024-02-25T02:19:53.302" v="1640" actId="26606"/>
          <ac:spMkLst>
            <pc:docMk/>
            <pc:sldMk cId="3583071646" sldId="258"/>
            <ac:spMk id="12" creationId="{E5CA921F-6D4E-2EB2-0245-BA6ACE6CAEC5}"/>
          </ac:spMkLst>
        </pc:spChg>
      </pc:sldChg>
      <pc:sldChg chg="del">
        <pc:chgData name="Steve Kerr" userId="34ed5441-cbd0-4df9-af0c-31e24f587761" providerId="ADAL" clId="{6417FA6C-C8DF-4606-98F6-9CA44D8C3824}" dt="2024-02-25T02:24:44.559" v="1790" actId="47"/>
        <pc:sldMkLst>
          <pc:docMk/>
          <pc:sldMk cId="1958149339" sldId="261"/>
        </pc:sldMkLst>
      </pc:sldChg>
      <pc:sldChg chg="del">
        <pc:chgData name="Steve Kerr" userId="34ed5441-cbd0-4df9-af0c-31e24f587761" providerId="ADAL" clId="{6417FA6C-C8DF-4606-98F6-9CA44D8C3824}" dt="2024-02-25T02:24:33.574" v="1778" actId="47"/>
        <pc:sldMkLst>
          <pc:docMk/>
          <pc:sldMk cId="3809062925" sldId="262"/>
        </pc:sldMkLst>
      </pc:sldChg>
      <pc:sldChg chg="del">
        <pc:chgData name="Steve Kerr" userId="34ed5441-cbd0-4df9-af0c-31e24f587761" providerId="ADAL" clId="{6417FA6C-C8DF-4606-98F6-9CA44D8C3824}" dt="2024-02-25T02:31:38.647" v="2049" actId="47"/>
        <pc:sldMkLst>
          <pc:docMk/>
          <pc:sldMk cId="1263803397" sldId="264"/>
        </pc:sldMkLst>
      </pc:sldChg>
      <pc:sldChg chg="addSp delSp modSp del mod">
        <pc:chgData name="Steve Kerr" userId="34ed5441-cbd0-4df9-af0c-31e24f587761" providerId="ADAL" clId="{6417FA6C-C8DF-4606-98F6-9CA44D8C3824}" dt="2024-02-25T02:24:20.825" v="1774" actId="47"/>
        <pc:sldMkLst>
          <pc:docMk/>
          <pc:sldMk cId="199372442" sldId="266"/>
        </pc:sldMkLst>
        <pc:spChg chg="mod">
          <ac:chgData name="Steve Kerr" userId="34ed5441-cbd0-4df9-af0c-31e24f587761" providerId="ADAL" clId="{6417FA6C-C8DF-4606-98F6-9CA44D8C3824}" dt="2024-02-25T02:17:24.439" v="1584" actId="20577"/>
          <ac:spMkLst>
            <pc:docMk/>
            <pc:sldMk cId="199372442" sldId="266"/>
            <ac:spMk id="2" creationId="{078F1D10-9208-8CDB-B295-80740DD7CCEA}"/>
          </ac:spMkLst>
        </pc:spChg>
        <pc:spChg chg="del">
          <ac:chgData name="Steve Kerr" userId="34ed5441-cbd0-4df9-af0c-31e24f587761" providerId="ADAL" clId="{6417FA6C-C8DF-4606-98F6-9CA44D8C3824}" dt="2024-02-25T02:16:25.726" v="1553" actId="478"/>
          <ac:spMkLst>
            <pc:docMk/>
            <pc:sldMk cId="199372442" sldId="266"/>
            <ac:spMk id="5" creationId="{586E5163-0B67-F72A-49C2-7ACF51284130}"/>
          </ac:spMkLst>
        </pc:spChg>
        <pc:spChg chg="del">
          <ac:chgData name="Steve Kerr" userId="34ed5441-cbd0-4df9-af0c-31e24f587761" providerId="ADAL" clId="{6417FA6C-C8DF-4606-98F6-9CA44D8C3824}" dt="2024-02-25T02:16:28.816" v="1554" actId="478"/>
          <ac:spMkLst>
            <pc:docMk/>
            <pc:sldMk cId="199372442" sldId="266"/>
            <ac:spMk id="7" creationId="{B4FAF576-555D-59F0-BB6D-EE55DC1CEDEA}"/>
          </ac:spMkLst>
        </pc:spChg>
        <pc:spChg chg="del mod">
          <ac:chgData name="Steve Kerr" userId="34ed5441-cbd0-4df9-af0c-31e24f587761" providerId="ADAL" clId="{6417FA6C-C8DF-4606-98F6-9CA44D8C3824}" dt="2024-02-25T02:16:39.133" v="1559" actId="478"/>
          <ac:spMkLst>
            <pc:docMk/>
            <pc:sldMk cId="199372442" sldId="266"/>
            <ac:spMk id="10" creationId="{2F191E5E-1964-6891-9878-DDD17D15ADB2}"/>
          </ac:spMkLst>
        </pc:spChg>
        <pc:spChg chg="del">
          <ac:chgData name="Steve Kerr" userId="34ed5441-cbd0-4df9-af0c-31e24f587761" providerId="ADAL" clId="{6417FA6C-C8DF-4606-98F6-9CA44D8C3824}" dt="2024-02-25T02:16:35.420" v="1557" actId="478"/>
          <ac:spMkLst>
            <pc:docMk/>
            <pc:sldMk cId="199372442" sldId="266"/>
            <ac:spMk id="11" creationId="{1A5F3C44-7AD9-E495-A714-B1949572EC6C}"/>
          </ac:spMkLst>
        </pc:spChg>
        <pc:spChg chg="del">
          <ac:chgData name="Steve Kerr" userId="34ed5441-cbd0-4df9-af0c-31e24f587761" providerId="ADAL" clId="{6417FA6C-C8DF-4606-98F6-9CA44D8C3824}" dt="2024-02-25T02:16:32.954" v="1556" actId="478"/>
          <ac:spMkLst>
            <pc:docMk/>
            <pc:sldMk cId="199372442" sldId="266"/>
            <ac:spMk id="12" creationId="{EC763075-F9FB-D315-9535-19F44011D03A}"/>
          </ac:spMkLst>
        </pc:spChg>
        <pc:spChg chg="del mod">
          <ac:chgData name="Steve Kerr" userId="34ed5441-cbd0-4df9-af0c-31e24f587761" providerId="ADAL" clId="{6417FA6C-C8DF-4606-98F6-9CA44D8C3824}" dt="2024-02-25T02:16:37.631" v="1558" actId="478"/>
          <ac:spMkLst>
            <pc:docMk/>
            <pc:sldMk cId="199372442" sldId="266"/>
            <ac:spMk id="13" creationId="{2E404741-B290-64AB-34AF-46DFF94412D4}"/>
          </ac:spMkLst>
        </pc:spChg>
        <pc:graphicFrameChg chg="del mod">
          <ac:chgData name="Steve Kerr" userId="34ed5441-cbd0-4df9-af0c-31e24f587761" providerId="ADAL" clId="{6417FA6C-C8DF-4606-98F6-9CA44D8C3824}" dt="2024-02-25T02:14:17.672" v="1552" actId="478"/>
          <ac:graphicFrameMkLst>
            <pc:docMk/>
            <pc:sldMk cId="199372442" sldId="266"/>
            <ac:graphicFrameMk id="3" creationId="{43D30D81-48E2-5E80-25D9-DFD18FE76C1D}"/>
          </ac:graphicFrameMkLst>
        </pc:graphicFrameChg>
        <pc:graphicFrameChg chg="del">
          <ac:chgData name="Steve Kerr" userId="34ed5441-cbd0-4df9-af0c-31e24f587761" providerId="ADAL" clId="{6417FA6C-C8DF-4606-98F6-9CA44D8C3824}" dt="2024-02-25T02:14:13.964" v="1549" actId="478"/>
          <ac:graphicFrameMkLst>
            <pc:docMk/>
            <pc:sldMk cId="199372442" sldId="266"/>
            <ac:graphicFrameMk id="6" creationId="{7586C172-8D12-61AA-7591-EB548D685157}"/>
          </ac:graphicFrameMkLst>
        </pc:graphicFrameChg>
        <pc:picChg chg="add del mod modCrop">
          <ac:chgData name="Steve Kerr" userId="34ed5441-cbd0-4df9-af0c-31e24f587761" providerId="ADAL" clId="{6417FA6C-C8DF-4606-98F6-9CA44D8C3824}" dt="2024-02-25T02:17:27.778" v="1585" actId="478"/>
          <ac:picMkLst>
            <pc:docMk/>
            <pc:sldMk cId="199372442" sldId="266"/>
            <ac:picMk id="8" creationId="{5F44E8AC-6AF2-A032-418F-1B3A933DB7FF}"/>
          </ac:picMkLst>
        </pc:picChg>
      </pc:sldChg>
      <pc:sldChg chg="delSp del mod">
        <pc:chgData name="Steve Kerr" userId="34ed5441-cbd0-4df9-af0c-31e24f587761" providerId="ADAL" clId="{6417FA6C-C8DF-4606-98F6-9CA44D8C3824}" dt="2024-02-25T02:23:40.225" v="1754" actId="47"/>
        <pc:sldMkLst>
          <pc:docMk/>
          <pc:sldMk cId="548137390" sldId="267"/>
        </pc:sldMkLst>
        <pc:picChg chg="del">
          <ac:chgData name="Steve Kerr" userId="34ed5441-cbd0-4df9-af0c-31e24f587761" providerId="ADAL" clId="{6417FA6C-C8DF-4606-98F6-9CA44D8C3824}" dt="2024-02-25T02:23:23.296" v="1748" actId="21"/>
          <ac:picMkLst>
            <pc:docMk/>
            <pc:sldMk cId="548137390" sldId="267"/>
            <ac:picMk id="8" creationId="{090B2B6F-066A-0890-7CB6-FE8716FE19C6}"/>
          </ac:picMkLst>
        </pc:picChg>
      </pc:sldChg>
      <pc:sldChg chg="addSp delSp modSp add del mod">
        <pc:chgData name="Steve Kerr" userId="34ed5441-cbd0-4df9-af0c-31e24f587761" providerId="ADAL" clId="{6417FA6C-C8DF-4606-98F6-9CA44D8C3824}" dt="2024-02-25T02:21:20.993" v="1687" actId="47"/>
        <pc:sldMkLst>
          <pc:docMk/>
          <pc:sldMk cId="3363738101" sldId="268"/>
        </pc:sldMkLst>
        <pc:spChg chg="mod">
          <ac:chgData name="Steve Kerr" userId="34ed5441-cbd0-4df9-af0c-31e24f587761" providerId="ADAL" clId="{6417FA6C-C8DF-4606-98F6-9CA44D8C3824}" dt="2024-02-25T02:18:11.581" v="1622" actId="20577"/>
          <ac:spMkLst>
            <pc:docMk/>
            <pc:sldMk cId="3363738101" sldId="268"/>
            <ac:spMk id="2" creationId="{7AAAEA33-1AE3-3912-8A03-F06EF1E25B27}"/>
          </ac:spMkLst>
        </pc:spChg>
        <pc:spChg chg="del mod">
          <ac:chgData name="Steve Kerr" userId="34ed5441-cbd0-4df9-af0c-31e24f587761" providerId="ADAL" clId="{6417FA6C-C8DF-4606-98F6-9CA44D8C3824}" dt="2024-02-25T02:18:16.475" v="1624" actId="478"/>
          <ac:spMkLst>
            <pc:docMk/>
            <pc:sldMk cId="3363738101" sldId="268"/>
            <ac:spMk id="5" creationId="{EC01C6EA-5EBB-1357-5112-8CE2B31343CA}"/>
          </ac:spMkLst>
        </pc:spChg>
        <pc:picChg chg="add del mod">
          <ac:chgData name="Steve Kerr" userId="34ed5441-cbd0-4df9-af0c-31e24f587761" providerId="ADAL" clId="{6417FA6C-C8DF-4606-98F6-9CA44D8C3824}" dt="2024-02-25T02:19:04.858" v="1631" actId="478"/>
          <ac:picMkLst>
            <pc:docMk/>
            <pc:sldMk cId="3363738101" sldId="268"/>
            <ac:picMk id="4" creationId="{08CE7FB5-C803-8193-394A-B9C6B105975D}"/>
          </ac:picMkLst>
        </pc:picChg>
        <pc:picChg chg="add del mod">
          <ac:chgData name="Steve Kerr" userId="34ed5441-cbd0-4df9-af0c-31e24f587761" providerId="ADAL" clId="{6417FA6C-C8DF-4606-98F6-9CA44D8C3824}" dt="2024-02-25T02:19:58.848" v="1641" actId="21"/>
          <ac:picMkLst>
            <pc:docMk/>
            <pc:sldMk cId="3363738101" sldId="268"/>
            <ac:picMk id="7" creationId="{E0C99550-AF8A-1682-9B30-B457AC7681B9}"/>
          </ac:picMkLst>
        </pc:picChg>
      </pc:sldChg>
      <pc:sldChg chg="delSp modSp add del mod">
        <pc:chgData name="Steve Kerr" userId="34ed5441-cbd0-4df9-af0c-31e24f587761" providerId="ADAL" clId="{6417FA6C-C8DF-4606-98F6-9CA44D8C3824}" dt="2024-02-25T02:23:04.787" v="1734" actId="47"/>
        <pc:sldMkLst>
          <pc:docMk/>
          <pc:sldMk cId="2964720083" sldId="269"/>
        </pc:sldMkLst>
        <pc:spChg chg="del mod">
          <ac:chgData name="Steve Kerr" userId="34ed5441-cbd0-4df9-af0c-31e24f587761" providerId="ADAL" clId="{6417FA6C-C8DF-4606-98F6-9CA44D8C3824}" dt="2024-02-25T02:22:41.804" v="1729"/>
          <ac:spMkLst>
            <pc:docMk/>
            <pc:sldMk cId="2964720083" sldId="269"/>
            <ac:spMk id="5" creationId="{4FCA89EA-2B90-6775-CCE4-91A2AA63F215}"/>
          </ac:spMkLst>
        </pc:spChg>
      </pc:sldChg>
      <pc:sldChg chg="addSp delSp modSp new del mod modClrScheme chgLayout">
        <pc:chgData name="Steve Kerr" userId="34ed5441-cbd0-4df9-af0c-31e24f587761" providerId="ADAL" clId="{6417FA6C-C8DF-4606-98F6-9CA44D8C3824}" dt="2024-02-27T00:32:39.332" v="5338" actId="47"/>
        <pc:sldMkLst>
          <pc:docMk/>
          <pc:sldMk cId="3019153514" sldId="270"/>
        </pc:sldMkLst>
        <pc:spChg chg="del">
          <ac:chgData name="Steve Kerr" userId="34ed5441-cbd0-4df9-af0c-31e24f587761" providerId="ADAL" clId="{6417FA6C-C8DF-4606-98F6-9CA44D8C3824}" dt="2024-02-25T02:19:43.740" v="1637" actId="26606"/>
          <ac:spMkLst>
            <pc:docMk/>
            <pc:sldMk cId="3019153514" sldId="270"/>
            <ac:spMk id="2" creationId="{4BDD61A2-BB0C-4A2F-5034-B8C3387FC876}"/>
          </ac:spMkLst>
        </pc:spChg>
        <pc:spChg chg="del">
          <ac:chgData name="Steve Kerr" userId="34ed5441-cbd0-4df9-af0c-31e24f587761" providerId="ADAL" clId="{6417FA6C-C8DF-4606-98F6-9CA44D8C3824}" dt="2024-02-25T02:19:43.740" v="1637" actId="26606"/>
          <ac:spMkLst>
            <pc:docMk/>
            <pc:sldMk cId="3019153514" sldId="270"/>
            <ac:spMk id="3" creationId="{23699A55-C18F-A665-EADD-50B9EDD14564}"/>
          </ac:spMkLst>
        </pc:spChg>
        <pc:spChg chg="del">
          <ac:chgData name="Steve Kerr" userId="34ed5441-cbd0-4df9-af0c-31e24f587761" providerId="ADAL" clId="{6417FA6C-C8DF-4606-98F6-9CA44D8C3824}" dt="2024-02-25T02:19:43.740" v="1637" actId="26606"/>
          <ac:spMkLst>
            <pc:docMk/>
            <pc:sldMk cId="3019153514" sldId="270"/>
            <ac:spMk id="4" creationId="{2269A21F-06A6-AB4C-0022-EAA072DB4C22}"/>
          </ac:spMkLst>
        </pc:spChg>
        <pc:spChg chg="add mod ord">
          <ac:chgData name="Steve Kerr" userId="34ed5441-cbd0-4df9-af0c-31e24f587761" providerId="ADAL" clId="{6417FA6C-C8DF-4606-98F6-9CA44D8C3824}" dt="2024-02-25T02:33:03.887" v="2159" actId="167"/>
          <ac:spMkLst>
            <pc:docMk/>
            <pc:sldMk cId="3019153514" sldId="270"/>
            <ac:spMk id="5" creationId="{913540E5-8E76-4036-DD6C-2026660598BF}"/>
          </ac:spMkLst>
        </pc:spChg>
        <pc:spChg chg="add mod">
          <ac:chgData name="Steve Kerr" userId="34ed5441-cbd0-4df9-af0c-31e24f587761" providerId="ADAL" clId="{6417FA6C-C8DF-4606-98F6-9CA44D8C3824}" dt="2024-02-25T02:33:14.671" v="2162" actId="14100"/>
          <ac:spMkLst>
            <pc:docMk/>
            <pc:sldMk cId="3019153514" sldId="270"/>
            <ac:spMk id="6" creationId="{806EE191-3DDB-10C1-3E83-469C96CF0745}"/>
          </ac:spMkLst>
        </pc:spChg>
        <pc:picChg chg="add mod">
          <ac:chgData name="Steve Kerr" userId="34ed5441-cbd0-4df9-af0c-31e24f587761" providerId="ADAL" clId="{6417FA6C-C8DF-4606-98F6-9CA44D8C3824}" dt="2024-02-25T02:32:45.877" v="2155" actId="1076"/>
          <ac:picMkLst>
            <pc:docMk/>
            <pc:sldMk cId="3019153514" sldId="270"/>
            <ac:picMk id="7" creationId="{E0C99550-AF8A-1682-9B30-B457AC7681B9}"/>
          </ac:picMkLst>
        </pc:picChg>
      </pc:sldChg>
      <pc:sldChg chg="addSp delSp modSp add mod ord">
        <pc:chgData name="Steve Kerr" userId="34ed5441-cbd0-4df9-af0c-31e24f587761" providerId="ADAL" clId="{6417FA6C-C8DF-4606-98F6-9CA44D8C3824}" dt="2024-02-27T00:42:19.453" v="5423" actId="1076"/>
        <pc:sldMkLst>
          <pc:docMk/>
          <pc:sldMk cId="353924824" sldId="271"/>
        </pc:sldMkLst>
        <pc:spChg chg="add mod">
          <ac:chgData name="Steve Kerr" userId="34ed5441-cbd0-4df9-af0c-31e24f587761" providerId="ADAL" clId="{6417FA6C-C8DF-4606-98F6-9CA44D8C3824}" dt="2024-02-27T00:42:19.453" v="5423" actId="1076"/>
          <ac:spMkLst>
            <pc:docMk/>
            <pc:sldMk cId="353924824" sldId="271"/>
            <ac:spMk id="3" creationId="{31FB9D0D-793C-A6BB-DED9-6E3504D2E1BE}"/>
          </ac:spMkLst>
        </pc:spChg>
        <pc:picChg chg="del">
          <ac:chgData name="Steve Kerr" userId="34ed5441-cbd0-4df9-af0c-31e24f587761" providerId="ADAL" clId="{6417FA6C-C8DF-4606-98F6-9CA44D8C3824}" dt="2024-02-25T02:20:33.501" v="1649" actId="478"/>
          <ac:picMkLst>
            <pc:docMk/>
            <pc:sldMk cId="353924824" sldId="271"/>
            <ac:picMk id="7" creationId="{F8E8A4BA-F20D-BF7E-6CA4-8670131DC5F7}"/>
          </ac:picMkLst>
        </pc:picChg>
      </pc:sldChg>
      <pc:sldChg chg="addSp delSp modSp new mod modClrScheme chgLayout">
        <pc:chgData name="Steve Kerr" userId="34ed5441-cbd0-4df9-af0c-31e24f587761" providerId="ADAL" clId="{6417FA6C-C8DF-4606-98F6-9CA44D8C3824}" dt="2024-02-27T00:42:24.968" v="5424" actId="403"/>
        <pc:sldMkLst>
          <pc:docMk/>
          <pc:sldMk cId="3842926934" sldId="272"/>
        </pc:sldMkLst>
        <pc:spChg chg="add del mod">
          <ac:chgData name="Steve Kerr" userId="34ed5441-cbd0-4df9-af0c-31e24f587761" providerId="ADAL" clId="{6417FA6C-C8DF-4606-98F6-9CA44D8C3824}" dt="2024-02-25T02:21:45.292" v="1690" actId="700"/>
          <ac:spMkLst>
            <pc:docMk/>
            <pc:sldMk cId="3842926934" sldId="272"/>
            <ac:spMk id="2" creationId="{3A3EA165-7FD1-4B1A-2E1B-42890F284FF2}"/>
          </ac:spMkLst>
        </pc:spChg>
        <pc:spChg chg="add del mod">
          <ac:chgData name="Steve Kerr" userId="34ed5441-cbd0-4df9-af0c-31e24f587761" providerId="ADAL" clId="{6417FA6C-C8DF-4606-98F6-9CA44D8C3824}" dt="2024-02-25T02:21:45.292" v="1690" actId="700"/>
          <ac:spMkLst>
            <pc:docMk/>
            <pc:sldMk cId="3842926934" sldId="272"/>
            <ac:spMk id="3" creationId="{27EDF122-0EC5-48DD-CD92-75AFC85F1CD2}"/>
          </ac:spMkLst>
        </pc:spChg>
        <pc:spChg chg="add mod">
          <ac:chgData name="Steve Kerr" userId="34ed5441-cbd0-4df9-af0c-31e24f587761" providerId="ADAL" clId="{6417FA6C-C8DF-4606-98F6-9CA44D8C3824}" dt="2024-02-27T00:42:24.968" v="5424" actId="403"/>
          <ac:spMkLst>
            <pc:docMk/>
            <pc:sldMk cId="3842926934" sldId="272"/>
            <ac:spMk id="5" creationId="{6BAE0BFC-01FD-18AB-E02E-84552FEFDF75}"/>
          </ac:spMkLst>
        </pc:spChg>
      </pc:sldChg>
      <pc:sldChg chg="addSp modSp add mod">
        <pc:chgData name="Steve Kerr" userId="34ed5441-cbd0-4df9-af0c-31e24f587761" providerId="ADAL" clId="{6417FA6C-C8DF-4606-98F6-9CA44D8C3824}" dt="2024-02-25T03:44:57.551" v="3896" actId="20577"/>
        <pc:sldMkLst>
          <pc:docMk/>
          <pc:sldMk cId="2043162855" sldId="273"/>
        </pc:sldMkLst>
        <pc:spChg chg="mod">
          <ac:chgData name="Steve Kerr" userId="34ed5441-cbd0-4df9-af0c-31e24f587761" providerId="ADAL" clId="{6417FA6C-C8DF-4606-98F6-9CA44D8C3824}" dt="2024-02-25T03:44:57.551" v="3896" actId="20577"/>
          <ac:spMkLst>
            <pc:docMk/>
            <pc:sldMk cId="2043162855" sldId="273"/>
            <ac:spMk id="5" creationId="{62C30CFB-20EF-885E-071B-8725D16D8035}"/>
          </ac:spMkLst>
        </pc:spChg>
        <pc:picChg chg="add mod">
          <ac:chgData name="Steve Kerr" userId="34ed5441-cbd0-4df9-af0c-31e24f587761" providerId="ADAL" clId="{6417FA6C-C8DF-4606-98F6-9CA44D8C3824}" dt="2024-02-25T02:23:35.817" v="1753" actId="1076"/>
          <ac:picMkLst>
            <pc:docMk/>
            <pc:sldMk cId="2043162855" sldId="273"/>
            <ac:picMk id="8" creationId="{090B2B6F-066A-0890-7CB6-FE8716FE19C6}"/>
          </ac:picMkLst>
        </pc:picChg>
      </pc:sldChg>
      <pc:sldChg chg="modSp add del mod ord">
        <pc:chgData name="Steve Kerr" userId="34ed5441-cbd0-4df9-af0c-31e24f587761" providerId="ADAL" clId="{6417FA6C-C8DF-4606-98F6-9CA44D8C3824}" dt="2024-02-25T02:27:44.707" v="1836" actId="47"/>
        <pc:sldMkLst>
          <pc:docMk/>
          <pc:sldMk cId="941909067" sldId="274"/>
        </pc:sldMkLst>
        <pc:spChg chg="mod">
          <ac:chgData name="Steve Kerr" userId="34ed5441-cbd0-4df9-af0c-31e24f587761" providerId="ADAL" clId="{6417FA6C-C8DF-4606-98F6-9CA44D8C3824}" dt="2024-02-25T02:24:17.315" v="1773" actId="20577"/>
          <ac:spMkLst>
            <pc:docMk/>
            <pc:sldMk cId="941909067" sldId="274"/>
            <ac:spMk id="5" creationId="{0A0AF11B-7A6E-4EB7-7ECC-281B1874ACBB}"/>
          </ac:spMkLst>
        </pc:spChg>
      </pc:sldChg>
      <pc:sldChg chg="modSp add mod ord">
        <pc:chgData name="Steve Kerr" userId="34ed5441-cbd0-4df9-af0c-31e24f587761" providerId="ADAL" clId="{6417FA6C-C8DF-4606-98F6-9CA44D8C3824}" dt="2024-02-27T00:43:08.933" v="5431" actId="14100"/>
        <pc:sldMkLst>
          <pc:docMk/>
          <pc:sldMk cId="854934363" sldId="275"/>
        </pc:sldMkLst>
        <pc:spChg chg="mod">
          <ac:chgData name="Steve Kerr" userId="34ed5441-cbd0-4df9-af0c-31e24f587761" providerId="ADAL" clId="{6417FA6C-C8DF-4606-98F6-9CA44D8C3824}" dt="2024-02-27T00:43:08.933" v="5431" actId="14100"/>
          <ac:spMkLst>
            <pc:docMk/>
            <pc:sldMk cId="854934363" sldId="275"/>
            <ac:spMk id="5" creationId="{943C935D-1DC1-AFFA-7F57-C703BAE777B3}"/>
          </ac:spMkLst>
        </pc:spChg>
      </pc:sldChg>
      <pc:sldChg chg="add del">
        <pc:chgData name="Steve Kerr" userId="34ed5441-cbd0-4df9-af0c-31e24f587761" providerId="ADAL" clId="{6417FA6C-C8DF-4606-98F6-9CA44D8C3824}" dt="2024-02-25T02:27:45.663" v="1837" actId="47"/>
        <pc:sldMkLst>
          <pc:docMk/>
          <pc:sldMk cId="557942589" sldId="276"/>
        </pc:sldMkLst>
      </pc:sldChg>
      <pc:sldChg chg="add del">
        <pc:chgData name="Steve Kerr" userId="34ed5441-cbd0-4df9-af0c-31e24f587761" providerId="ADAL" clId="{6417FA6C-C8DF-4606-98F6-9CA44D8C3824}" dt="2024-02-25T02:27:47.290" v="1838" actId="47"/>
        <pc:sldMkLst>
          <pc:docMk/>
          <pc:sldMk cId="2651030449" sldId="277"/>
        </pc:sldMkLst>
      </pc:sldChg>
      <pc:sldChg chg="modSp add mod">
        <pc:chgData name="Steve Kerr" userId="34ed5441-cbd0-4df9-af0c-31e24f587761" providerId="ADAL" clId="{6417FA6C-C8DF-4606-98F6-9CA44D8C3824}" dt="2024-02-27T00:43:24.847" v="5434" actId="14100"/>
        <pc:sldMkLst>
          <pc:docMk/>
          <pc:sldMk cId="1979298170" sldId="278"/>
        </pc:sldMkLst>
        <pc:spChg chg="mod">
          <ac:chgData name="Steve Kerr" userId="34ed5441-cbd0-4df9-af0c-31e24f587761" providerId="ADAL" clId="{6417FA6C-C8DF-4606-98F6-9CA44D8C3824}" dt="2024-02-27T00:43:24.847" v="5434" actId="14100"/>
          <ac:spMkLst>
            <pc:docMk/>
            <pc:sldMk cId="1979298170" sldId="278"/>
            <ac:spMk id="5" creationId="{9D6385DC-0254-312B-07B0-0E19EFF2EE41}"/>
          </ac:spMkLst>
        </pc:spChg>
      </pc:sldChg>
      <pc:sldChg chg="modSp add mod">
        <pc:chgData name="Steve Kerr" userId="34ed5441-cbd0-4df9-af0c-31e24f587761" providerId="ADAL" clId="{6417FA6C-C8DF-4606-98F6-9CA44D8C3824}" dt="2024-02-27T00:43:03.300" v="5430" actId="14100"/>
        <pc:sldMkLst>
          <pc:docMk/>
          <pc:sldMk cId="2538064044" sldId="279"/>
        </pc:sldMkLst>
        <pc:spChg chg="mod">
          <ac:chgData name="Steve Kerr" userId="34ed5441-cbd0-4df9-af0c-31e24f587761" providerId="ADAL" clId="{6417FA6C-C8DF-4606-98F6-9CA44D8C3824}" dt="2024-02-27T00:43:03.300" v="5430" actId="14100"/>
          <ac:spMkLst>
            <pc:docMk/>
            <pc:sldMk cId="2538064044" sldId="279"/>
            <ac:spMk id="5" creationId="{E4F00435-9346-9F30-4D77-7B567DD39A26}"/>
          </ac:spMkLst>
        </pc:spChg>
      </pc:sldChg>
      <pc:sldChg chg="add del">
        <pc:chgData name="Steve Kerr" userId="34ed5441-cbd0-4df9-af0c-31e24f587761" providerId="ADAL" clId="{6417FA6C-C8DF-4606-98F6-9CA44D8C3824}" dt="2024-02-25T02:29:08.438" v="1850" actId="47"/>
        <pc:sldMkLst>
          <pc:docMk/>
          <pc:sldMk cId="93394068" sldId="280"/>
        </pc:sldMkLst>
      </pc:sldChg>
      <pc:sldChg chg="add del">
        <pc:chgData name="Steve Kerr" userId="34ed5441-cbd0-4df9-af0c-31e24f587761" providerId="ADAL" clId="{6417FA6C-C8DF-4606-98F6-9CA44D8C3824}" dt="2024-02-25T02:29:09.956" v="1851" actId="47"/>
        <pc:sldMkLst>
          <pc:docMk/>
          <pc:sldMk cId="1531644546" sldId="2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3BE6C-C2A4-430D-A3AC-EFA01528A9FB}" type="datetimeFigureOut">
              <a:rPr lang="en-NZ" smtClean="0"/>
              <a:t>11/06/2024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5032C-2EE7-4197-A568-BC272EA3422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135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5032C-2EE7-4197-A568-BC272EA34227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3187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5032C-2EE7-4197-A568-BC272EA34227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68601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5032C-2EE7-4197-A568-BC272EA34227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68031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5032C-2EE7-4197-A568-BC272EA34227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0941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5032C-2EE7-4197-A568-BC272EA34227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1507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5032C-2EE7-4197-A568-BC272EA34227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67025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75032C-2EE7-4197-A568-BC272EA34227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284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FDAF5A-FA9E-41AF-9C40-2115422832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76" y="2642917"/>
            <a:ext cx="11712448" cy="40001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9776" y="180000"/>
            <a:ext cx="11712448" cy="229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850729"/>
            <a:ext cx="10800000" cy="828000"/>
          </a:xfrm>
        </p:spPr>
        <p:txBody>
          <a:bodyPr tIns="36000" bIns="0" anchor="b" anchorCtr="0">
            <a:normAutofit/>
          </a:bodyPr>
          <a:lstStyle>
            <a:lvl1pPr marL="0" indent="0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Māori Title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1772816"/>
            <a:ext cx="10800000" cy="684000"/>
          </a:xfrm>
        </p:spPr>
        <p:txBody>
          <a:bodyPr lIns="216000" tIns="72000" rIns="216000" bIns="36000"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933" b="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English Title</a:t>
            </a:r>
            <a:endParaRPr lang="en-NZ"/>
          </a:p>
        </p:txBody>
      </p:sp>
      <p:pic>
        <p:nvPicPr>
          <p:cNvPr id="3075" name="Picture 3" descr="C:\Users\Elaine\CLIENTS - Current\MSO Design\2017-05 TPK\From Client\AOG Logo Front Co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43" y="180000"/>
            <a:ext cx="2881376" cy="577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440000" y="1728000"/>
            <a:ext cx="10752000" cy="0"/>
          </a:xfrm>
          <a:prstGeom prst="line">
            <a:avLst/>
          </a:prstGeom>
          <a:ln w="1587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408F67B4-7ED3-0F4E-9D73-3C060C030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1" y="150546"/>
            <a:ext cx="3160905" cy="1020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80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600C-D14C-45FB-B3B1-AA23DE3257D8}" type="datetimeFigureOut">
              <a:rPr lang="en-NZ" smtClean="0"/>
              <a:t>11/06/2024</a:t>
            </a:fld>
            <a:endParaRPr lang="en-N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EB0A-6886-4293-923F-96BEF4DF881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3852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0000" y="180000"/>
            <a:ext cx="11712000" cy="649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600C-D14C-45FB-B3B1-AA23DE3257D8}" type="datetimeFigureOut">
              <a:rPr lang="en-NZ" smtClean="0"/>
              <a:t>11/06/2024</a:t>
            </a:fld>
            <a:endParaRPr lang="en-N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EB0A-6886-4293-923F-96BEF4DF881A}" type="slidenum">
              <a:rPr lang="en-NZ" smtClean="0"/>
              <a:t>‹#›</a:t>
            </a:fld>
            <a:endParaRPr lang="en-NZ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AA8D4F-9DE3-4164-A028-35622B5E52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1" y="6131517"/>
            <a:ext cx="11062208" cy="36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7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9776" y="180000"/>
            <a:ext cx="11712448" cy="229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440000" y="1124744"/>
            <a:ext cx="10752000" cy="0"/>
          </a:xfrm>
          <a:prstGeom prst="line">
            <a:avLst/>
          </a:prstGeom>
          <a:ln w="1587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40160" y="2628001"/>
            <a:ext cx="11711680" cy="40322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sp>
        <p:nvSpPr>
          <p:cNvPr id="7" name="TextBox 6"/>
          <p:cNvSpPr txBox="1"/>
          <p:nvPr/>
        </p:nvSpPr>
        <p:spPr>
          <a:xfrm>
            <a:off x="1199456" y="1220755"/>
            <a:ext cx="10752000" cy="990002"/>
          </a:xfrm>
          <a:prstGeom prst="rect">
            <a:avLst/>
          </a:prstGeom>
          <a:noFill/>
        </p:spPr>
        <p:txBody>
          <a:bodyPr wrap="square" lIns="240000" tIns="48000" rIns="240000" bIns="48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NZ" sz="1600" err="1">
                <a:solidFill>
                  <a:schemeClr val="bg1"/>
                </a:solidFill>
              </a:rPr>
              <a:t>Te</a:t>
            </a:r>
            <a:r>
              <a:rPr lang="en-NZ" sz="1600">
                <a:solidFill>
                  <a:schemeClr val="bg1"/>
                </a:solidFill>
              </a:rPr>
              <a:t> </a:t>
            </a:r>
            <a:r>
              <a:rPr lang="en-NZ" sz="1600" err="1">
                <a:solidFill>
                  <a:schemeClr val="bg1"/>
                </a:solidFill>
              </a:rPr>
              <a:t>Puni</a:t>
            </a:r>
            <a:r>
              <a:rPr lang="en-NZ" sz="1600">
                <a:solidFill>
                  <a:schemeClr val="bg1"/>
                </a:solidFill>
              </a:rPr>
              <a:t> </a:t>
            </a:r>
            <a:r>
              <a:rPr lang="en-NZ" sz="1600" err="1">
                <a:solidFill>
                  <a:schemeClr val="bg1"/>
                </a:solidFill>
              </a:rPr>
              <a:t>Kōkiri</a:t>
            </a:r>
            <a:r>
              <a:rPr lang="en-NZ" sz="1600">
                <a:solidFill>
                  <a:schemeClr val="bg1"/>
                </a:solidFill>
              </a:rPr>
              <a:t>,</a:t>
            </a:r>
            <a:r>
              <a:rPr lang="en-NZ" sz="1600" baseline="0">
                <a:solidFill>
                  <a:schemeClr val="bg1"/>
                </a:solidFill>
              </a:rPr>
              <a:t> </a:t>
            </a:r>
            <a:r>
              <a:rPr lang="en-NZ" sz="1600" baseline="0" err="1">
                <a:solidFill>
                  <a:schemeClr val="bg1"/>
                </a:solidFill>
              </a:rPr>
              <a:t>Te</a:t>
            </a:r>
            <a:r>
              <a:rPr lang="en-NZ" sz="1600" baseline="0">
                <a:solidFill>
                  <a:schemeClr val="bg1"/>
                </a:solidFill>
              </a:rPr>
              <a:t> </a:t>
            </a:r>
            <a:r>
              <a:rPr lang="en-NZ" sz="1600" baseline="0" err="1">
                <a:solidFill>
                  <a:schemeClr val="bg1"/>
                </a:solidFill>
              </a:rPr>
              <a:t>Puni</a:t>
            </a:r>
            <a:r>
              <a:rPr lang="en-NZ" sz="1600" baseline="0">
                <a:solidFill>
                  <a:schemeClr val="bg1"/>
                </a:solidFill>
              </a:rPr>
              <a:t> </a:t>
            </a:r>
            <a:r>
              <a:rPr lang="en-NZ" sz="1600" baseline="0" err="1">
                <a:solidFill>
                  <a:schemeClr val="bg1"/>
                </a:solidFill>
              </a:rPr>
              <a:t>Kōkiri</a:t>
            </a:r>
            <a:r>
              <a:rPr lang="en-NZ" sz="1600" baseline="0">
                <a:solidFill>
                  <a:schemeClr val="bg1"/>
                </a:solidFill>
              </a:rPr>
              <a:t> House, 143 Lambton Quay, PO Box 3943, Wellington, New Zealand</a:t>
            </a:r>
          </a:p>
          <a:p>
            <a:pPr>
              <a:lnSpc>
                <a:spcPts val="2400"/>
              </a:lnSpc>
            </a:pPr>
            <a:r>
              <a:rPr lang="en-NZ" sz="1600" b="1" baseline="0">
                <a:solidFill>
                  <a:schemeClr val="bg1"/>
                </a:solidFill>
              </a:rPr>
              <a:t>PHONE</a:t>
            </a:r>
            <a:r>
              <a:rPr lang="en-NZ" sz="1600" baseline="0">
                <a:solidFill>
                  <a:schemeClr val="bg1"/>
                </a:solidFill>
              </a:rPr>
              <a:t> Waea </a:t>
            </a:r>
            <a:r>
              <a:rPr lang="is-IS" sz="1600">
                <a:solidFill>
                  <a:schemeClr val="bg1"/>
                </a:solidFill>
              </a:rPr>
              <a:t>0800 875 663 (0800 TPK MMD)</a:t>
            </a:r>
            <a:r>
              <a:rPr lang="en-NZ" sz="1600" baseline="0">
                <a:solidFill>
                  <a:schemeClr val="bg1"/>
                </a:solidFill>
              </a:rPr>
              <a:t>, </a:t>
            </a:r>
            <a:r>
              <a:rPr lang="en-NZ" sz="1600" b="1" baseline="0">
                <a:solidFill>
                  <a:schemeClr val="bg1"/>
                </a:solidFill>
              </a:rPr>
              <a:t>FAX</a:t>
            </a:r>
            <a:r>
              <a:rPr lang="en-NZ" sz="1600" baseline="0">
                <a:solidFill>
                  <a:schemeClr val="bg1"/>
                </a:solidFill>
              </a:rPr>
              <a:t> Waea Whakaahua </a:t>
            </a:r>
            <a:r>
              <a:rPr lang="is-IS" sz="1600">
                <a:solidFill>
                  <a:schemeClr val="bg1"/>
                </a:solidFill>
              </a:rPr>
              <a:t>0800 875 329 (0800 TPK FAX)</a:t>
            </a:r>
            <a:r>
              <a:rPr lang="en-NZ" sz="1600" baseline="0">
                <a:solidFill>
                  <a:schemeClr val="bg1"/>
                </a:solidFill>
              </a:rPr>
              <a:t> </a:t>
            </a:r>
            <a:br>
              <a:rPr lang="en-NZ" sz="1600" baseline="0">
                <a:solidFill>
                  <a:schemeClr val="bg1"/>
                </a:solidFill>
              </a:rPr>
            </a:br>
            <a:r>
              <a:rPr lang="en-NZ" sz="1600" b="1" baseline="0">
                <a:solidFill>
                  <a:schemeClr val="bg1"/>
                </a:solidFill>
              </a:rPr>
              <a:t>WEB</a:t>
            </a:r>
            <a:r>
              <a:rPr lang="en-NZ" sz="1600" baseline="0">
                <a:solidFill>
                  <a:schemeClr val="bg1"/>
                </a:solidFill>
              </a:rPr>
              <a:t> tpk.govt.nz, </a:t>
            </a:r>
            <a:r>
              <a:rPr lang="en-NZ" sz="1600" b="1" baseline="0">
                <a:solidFill>
                  <a:schemeClr val="bg1"/>
                </a:solidFill>
              </a:rPr>
              <a:t>FACEBOOK </a:t>
            </a:r>
            <a:r>
              <a:rPr lang="en-NZ" sz="1600" b="0" baseline="0">
                <a:solidFill>
                  <a:schemeClr val="bg1"/>
                </a:solidFill>
              </a:rPr>
              <a:t>facebook.com/tepunikokiri</a:t>
            </a:r>
            <a:endParaRPr lang="en-NZ" sz="1600" b="0">
              <a:solidFill>
                <a:srgbClr val="FFFFFF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2D10782-DC08-AC4A-9487-072FA1F52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1" y="150546"/>
            <a:ext cx="3160905" cy="1020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7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9776" y="180000"/>
            <a:ext cx="11712448" cy="229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850729"/>
            <a:ext cx="10800000" cy="828000"/>
          </a:xfrm>
        </p:spPr>
        <p:txBody>
          <a:bodyPr tIns="36000" bIns="0" anchor="b" anchorCtr="0">
            <a:normAutofit/>
          </a:bodyPr>
          <a:lstStyle>
            <a:lvl1pPr marL="0" indent="0"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Māori Title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2000" y="1772816"/>
            <a:ext cx="10800000" cy="684000"/>
          </a:xfrm>
        </p:spPr>
        <p:txBody>
          <a:bodyPr lIns="216000" tIns="72000" rIns="216000" bIns="36000"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933" b="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English Title</a:t>
            </a:r>
            <a:endParaRPr lang="en-NZ"/>
          </a:p>
        </p:txBody>
      </p:sp>
      <p:pic>
        <p:nvPicPr>
          <p:cNvPr id="3075" name="Picture 3" descr="C:\Users\Elaine\CLIENTS - Current\MSO Design\2017-05 TPK\From Client\AOG Logo Front Co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843" y="180000"/>
            <a:ext cx="2881376" cy="577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440000" y="1728000"/>
            <a:ext cx="10752000" cy="0"/>
          </a:xfrm>
          <a:prstGeom prst="line">
            <a:avLst/>
          </a:prstGeom>
          <a:ln w="15875" cap="rnd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288011" y="2636913"/>
            <a:ext cx="1584853" cy="162095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NZ" sz="1200"/>
              <a:t>Tip:</a:t>
            </a:r>
          </a:p>
          <a:p>
            <a:pPr>
              <a:spcBef>
                <a:spcPts val="400"/>
              </a:spcBef>
            </a:pPr>
            <a:r>
              <a:rPr lang="en-NZ" sz="1200"/>
              <a:t>After</a:t>
            </a:r>
            <a:r>
              <a:rPr lang="en-NZ" sz="1200" baseline="0"/>
              <a:t> inserting an image, use the </a:t>
            </a:r>
            <a:r>
              <a:rPr lang="en-NZ" sz="1200"/>
              <a:t>‘Fill’ and/or ‘Fit’ icons on the Quick Access Toolbar to position the image correctly within the area.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39189" y="2610000"/>
            <a:ext cx="11713633" cy="4068000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2133" baseline="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66014E4-681E-994C-B30D-9EA63540C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1" y="150546"/>
            <a:ext cx="3160905" cy="10205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95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 anchorCtr="0"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000" y="792000"/>
            <a:ext cx="11712000" cy="5400000"/>
          </a:xfrm>
        </p:spPr>
        <p:txBody>
          <a:bodyPr/>
          <a:lstStyle>
            <a:lvl3pPr>
              <a:defRPr baseline="0"/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600C-D14C-45FB-B3B1-AA23DE3257D8}" type="datetimeFigureOut">
              <a:rPr lang="en-NZ" smtClean="0"/>
              <a:t>11/06/2024</a:t>
            </a:fld>
            <a:endParaRPr lang="en-N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EB0A-6886-4293-923F-96BEF4DF881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17408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ction Hea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455173-8C3A-4511-8374-63C0614982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76" y="242401"/>
            <a:ext cx="11712448" cy="6373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9A30AB-DE10-459B-B266-CB36B3EF23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1" y="6213309"/>
            <a:ext cx="11062208" cy="369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4000" y="2132976"/>
            <a:ext cx="10368000" cy="1080000"/>
          </a:xfrm>
        </p:spPr>
        <p:txBody>
          <a:bodyPr anchor="b" anchorCtr="0"/>
          <a:lstStyle>
            <a:lvl1pPr algn="l">
              <a:defRPr sz="2933" b="0" i="0" cap="none" baseline="0"/>
            </a:lvl1pPr>
          </a:lstStyle>
          <a:p>
            <a:r>
              <a:rPr lang="en-US"/>
              <a:t>Click to edit Section number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84000" y="3284984"/>
            <a:ext cx="10368000" cy="1440000"/>
          </a:xfrm>
        </p:spPr>
        <p:txBody>
          <a:bodyPr lIns="216000" tIns="72000" rIns="216000" bIns="72000" anchor="t" anchorCtr="0">
            <a:norm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2933" b="0" i="0" baseline="0">
                <a:solidFill>
                  <a:schemeClr val="tx2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English title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890192" y="3251076"/>
            <a:ext cx="10080000" cy="0"/>
          </a:xfrm>
          <a:prstGeom prst="line">
            <a:avLst/>
          </a:prstGeom>
          <a:ln w="15875" cap="rnd">
            <a:solidFill>
              <a:schemeClr val="accent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600C-D14C-45FB-B3B1-AA23DE3257D8}" type="datetimeFigureOut">
              <a:rPr lang="en-NZ" smtClean="0"/>
              <a:t>11/06/2024</a:t>
            </a:fld>
            <a:endParaRPr lang="en-N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EB0A-6886-4293-923F-96BEF4DF881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227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ction Hea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BB6720-90FA-4554-94D3-7378687464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76" y="242401"/>
            <a:ext cx="11712448" cy="6373199"/>
          </a:xfrm>
          <a:prstGeom prst="rect">
            <a:avLst/>
          </a:prstGeom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411" y="6213309"/>
            <a:ext cx="11062208" cy="369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84000" y="2132976"/>
            <a:ext cx="10368000" cy="1080000"/>
          </a:xfrm>
        </p:spPr>
        <p:txBody>
          <a:bodyPr anchor="b" anchorCtr="0"/>
          <a:lstStyle>
            <a:lvl1pPr algn="l">
              <a:defRPr sz="2933" b="0" i="0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number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84000" y="3284984"/>
            <a:ext cx="10368000" cy="1440000"/>
          </a:xfrm>
        </p:spPr>
        <p:txBody>
          <a:bodyPr lIns="216000" tIns="72000" rIns="216000" bIns="72000" anchor="t" anchorCtr="0">
            <a:norm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None/>
              <a:defRPr sz="3467" b="0" i="0" baseline="0">
                <a:solidFill>
                  <a:schemeClr val="bg1"/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English title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5D600C-D14C-45FB-B3B1-AA23DE3257D8}" type="datetimeFigureOut">
              <a:rPr lang="en-NZ" smtClean="0"/>
              <a:t>11/06/2024</a:t>
            </a:fld>
            <a:endParaRPr lang="en-N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Z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70EB0A-6886-4293-923F-96BEF4DF881A}" type="slidenum">
              <a:rPr lang="en-NZ" smtClean="0"/>
              <a:t>‹#›</a:t>
            </a:fld>
            <a:endParaRPr lang="en-N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90192" y="3251076"/>
            <a:ext cx="10080000" cy="0"/>
          </a:xfrm>
          <a:prstGeom prst="line">
            <a:avLst/>
          </a:prstGeom>
          <a:ln w="15875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08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000" y="1872000"/>
            <a:ext cx="5760000" cy="4320000"/>
          </a:xfrm>
        </p:spPr>
        <p:txBody>
          <a:bodyPr rIns="72000"/>
          <a:lstStyle>
            <a:lvl1pPr>
              <a:lnSpc>
                <a:spcPts val="2667"/>
              </a:lnSpc>
              <a:spcAft>
                <a:spcPts val="400"/>
              </a:spcAft>
              <a:defRPr sz="2667" b="1" i="0" baseline="0"/>
            </a:lvl1pPr>
            <a:lvl2pPr>
              <a:defRPr sz="2667" baseline="0">
                <a:solidFill>
                  <a:srgbClr val="646464"/>
                </a:solidFill>
              </a:defRPr>
            </a:lvl2pPr>
            <a:lvl3pPr>
              <a:lnSpc>
                <a:spcPts val="2933"/>
              </a:lnSpc>
              <a:spcBef>
                <a:spcPts val="400"/>
              </a:spcBef>
              <a:defRPr sz="2400" b="0" i="0" baseline="0">
                <a:solidFill>
                  <a:schemeClr val="tx1"/>
                </a:solidFill>
                <a:latin typeface="+mn-lt"/>
              </a:defRPr>
            </a:lvl3pPr>
            <a:lvl4pPr marL="335992" indent="-335992"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</a:defRPr>
            </a:lvl4pPr>
            <a:lvl5pPr marL="671983">
              <a:lnSpc>
                <a:spcPts val="2667"/>
              </a:lnSpc>
              <a:defRPr sz="2133" baseline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872000"/>
            <a:ext cx="5760000" cy="4320000"/>
          </a:xfrm>
        </p:spPr>
        <p:txBody>
          <a:bodyPr lIns="72000"/>
          <a:lstStyle>
            <a:lvl1pPr>
              <a:lnSpc>
                <a:spcPts val="2667"/>
              </a:lnSpc>
              <a:spcAft>
                <a:spcPts val="400"/>
              </a:spcAft>
              <a:defRPr sz="2667" b="1" i="0" baseline="0"/>
            </a:lvl1pPr>
            <a:lvl2pPr>
              <a:defRPr sz="2667" baseline="0">
                <a:solidFill>
                  <a:srgbClr val="646464"/>
                </a:solidFill>
              </a:defRPr>
            </a:lvl2pPr>
            <a:lvl3pPr>
              <a:lnSpc>
                <a:spcPts val="2933"/>
              </a:lnSpc>
              <a:spcBef>
                <a:spcPts val="400"/>
              </a:spcBef>
              <a:defRPr sz="2400" b="0" i="0" baseline="0">
                <a:solidFill>
                  <a:schemeClr val="tx1"/>
                </a:solidFill>
                <a:latin typeface="+mn-lt"/>
              </a:defRPr>
            </a:lvl3pPr>
            <a:lvl4pPr marL="335992" indent="-335992"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</a:defRPr>
            </a:lvl4pPr>
            <a:lvl5pPr marL="671983">
              <a:lnSpc>
                <a:spcPts val="2667"/>
              </a:lnSpc>
              <a:defRPr sz="2133" baseline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40000" y="180000"/>
            <a:ext cx="11712000" cy="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600C-D14C-45FB-B3B1-AA23DE3257D8}" type="datetimeFigureOut">
              <a:rPr lang="en-NZ" smtClean="0"/>
              <a:t>11/06/2024</a:t>
            </a:fld>
            <a:endParaRPr lang="en-N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EB0A-6886-4293-923F-96BEF4DF881A}" type="slidenum">
              <a:rPr lang="en-NZ" smtClean="0"/>
              <a:t>‹#›</a:t>
            </a:fld>
            <a:endParaRPr lang="en-NZ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239189" y="792002"/>
            <a:ext cx="11713633" cy="10080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Introduction</a:t>
            </a:r>
          </a:p>
        </p:txBody>
      </p:sp>
    </p:spTree>
    <p:extLst>
      <p:ext uri="{BB962C8B-B14F-4D97-AF65-F5344CB8AC3E}">
        <p14:creationId xmlns:p14="http://schemas.microsoft.com/office/powerpoint/2010/main" val="273834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000" y="2996952"/>
            <a:ext cx="5760000" cy="3168000"/>
          </a:xfrm>
        </p:spPr>
        <p:txBody>
          <a:bodyPr rIns="72000"/>
          <a:lstStyle>
            <a:lvl1pPr>
              <a:lnSpc>
                <a:spcPts val="2667"/>
              </a:lnSpc>
              <a:spcAft>
                <a:spcPts val="400"/>
              </a:spcAft>
              <a:defRPr sz="2667" b="1" i="0" baseline="0"/>
            </a:lvl1pPr>
            <a:lvl2pPr>
              <a:defRPr sz="2667" baseline="0">
                <a:solidFill>
                  <a:srgbClr val="646464"/>
                </a:solidFill>
              </a:defRPr>
            </a:lvl2pPr>
            <a:lvl3pPr>
              <a:lnSpc>
                <a:spcPts val="2933"/>
              </a:lnSpc>
              <a:spcBef>
                <a:spcPts val="400"/>
              </a:spcBef>
              <a:defRPr sz="2400" b="0" i="0" baseline="0">
                <a:solidFill>
                  <a:schemeClr val="tx1"/>
                </a:solidFill>
                <a:latin typeface="+mn-lt"/>
              </a:defRPr>
            </a:lvl3pPr>
            <a:lvl4pPr marL="335992" indent="-335992"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</a:defRPr>
            </a:lvl4pPr>
            <a:lvl5pPr marL="671983">
              <a:lnSpc>
                <a:spcPts val="2667"/>
              </a:lnSpc>
              <a:defRPr sz="2133" baseline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2996952"/>
            <a:ext cx="5760000" cy="3168000"/>
          </a:xfrm>
        </p:spPr>
        <p:txBody>
          <a:bodyPr lIns="72000"/>
          <a:lstStyle>
            <a:lvl1pPr>
              <a:lnSpc>
                <a:spcPts val="2667"/>
              </a:lnSpc>
              <a:spcAft>
                <a:spcPts val="400"/>
              </a:spcAft>
              <a:defRPr sz="2667" b="1" i="0" baseline="0"/>
            </a:lvl1pPr>
            <a:lvl2pPr>
              <a:defRPr sz="2667" baseline="0">
                <a:solidFill>
                  <a:srgbClr val="646464"/>
                </a:solidFill>
              </a:defRPr>
            </a:lvl2pPr>
            <a:lvl3pPr>
              <a:lnSpc>
                <a:spcPts val="2933"/>
              </a:lnSpc>
              <a:spcBef>
                <a:spcPts val="400"/>
              </a:spcBef>
              <a:defRPr sz="2400" b="0" i="0" baseline="0">
                <a:solidFill>
                  <a:schemeClr val="tx1"/>
                </a:solidFill>
                <a:latin typeface="+mn-lt"/>
              </a:defRPr>
            </a:lvl3pPr>
            <a:lvl4pPr marL="335992" indent="-335992"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</a:defRPr>
            </a:lvl4pPr>
            <a:lvl5pPr marL="671983">
              <a:lnSpc>
                <a:spcPts val="2667"/>
              </a:lnSpc>
              <a:defRPr sz="2133" baseline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40000" y="180000"/>
            <a:ext cx="11712000" cy="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600C-D14C-45FB-B3B1-AA23DE3257D8}" type="datetimeFigureOut">
              <a:rPr lang="en-NZ" smtClean="0"/>
              <a:t>11/06/2024</a:t>
            </a:fld>
            <a:endParaRPr lang="en-N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EB0A-6886-4293-923F-96BEF4DF881A}" type="slidenum">
              <a:rPr lang="en-NZ" smtClean="0"/>
              <a:t>‹#›</a:t>
            </a:fld>
            <a:endParaRPr lang="en-NZ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80000" y="864000"/>
            <a:ext cx="5424000" cy="1800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lnSpc>
                <a:spcPts val="2933"/>
              </a:lnSpc>
              <a:spcAft>
                <a:spcPts val="0"/>
              </a:spcAft>
              <a:defRPr sz="2133" baseline="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288021" y="864000"/>
            <a:ext cx="5424000" cy="1800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lnSpc>
                <a:spcPts val="2933"/>
              </a:lnSpc>
              <a:spcAft>
                <a:spcPts val="0"/>
              </a:spcAft>
              <a:defRPr sz="2133" baseline="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39184" y="2700003"/>
            <a:ext cx="5856816" cy="316360"/>
          </a:xfrm>
        </p:spPr>
        <p:txBody>
          <a:bodyPr>
            <a:spAutoFit/>
          </a:bodyPr>
          <a:lstStyle>
            <a:lvl1pPr marL="0" indent="0">
              <a:lnSpc>
                <a:spcPts val="1867"/>
              </a:lnSpc>
              <a:spcBef>
                <a:spcPts val="267"/>
              </a:spcBef>
              <a:spcAft>
                <a:spcPts val="0"/>
              </a:spcAft>
              <a:defRPr sz="1733" b="0" i="0" baseline="0">
                <a:solidFill>
                  <a:srgbClr val="666666"/>
                </a:solidFill>
                <a:latin typeface="+mn-lt"/>
              </a:defRPr>
            </a:lvl1pPr>
            <a:lvl2pPr marL="0" indent="0">
              <a:lnSpc>
                <a:spcPts val="1867"/>
              </a:lnSpc>
              <a:spcBef>
                <a:spcPts val="267"/>
              </a:spcBef>
              <a:spcAft>
                <a:spcPts val="0"/>
              </a:spcAft>
              <a:defRPr sz="1733" b="0" i="0" baseline="0">
                <a:solidFill>
                  <a:srgbClr val="666666"/>
                </a:solidFill>
                <a:latin typeface="+mn-lt"/>
              </a:defRPr>
            </a:lvl2pPr>
            <a:lvl3pPr marL="0" indent="0">
              <a:lnSpc>
                <a:spcPts val="1867"/>
              </a:lnSpc>
              <a:spcBef>
                <a:spcPts val="267"/>
              </a:spcBef>
              <a:spcAft>
                <a:spcPts val="0"/>
              </a:spcAft>
              <a:defRPr sz="1733" b="0" i="0" baseline="0">
                <a:solidFill>
                  <a:srgbClr val="666666"/>
                </a:solidFill>
                <a:latin typeface="+mn-lt"/>
              </a:defRPr>
            </a:lvl3pPr>
            <a:lvl4pPr marL="0" indent="0">
              <a:lnSpc>
                <a:spcPts val="1867"/>
              </a:lnSpc>
              <a:spcBef>
                <a:spcPts val="267"/>
              </a:spcBef>
              <a:spcAft>
                <a:spcPts val="0"/>
              </a:spcAft>
              <a:defRPr sz="1733" b="0" i="0" baseline="0">
                <a:solidFill>
                  <a:srgbClr val="666666"/>
                </a:solidFill>
                <a:latin typeface="+mn-lt"/>
              </a:defRPr>
            </a:lvl4pPr>
            <a:lvl5pPr marL="0" indent="0">
              <a:lnSpc>
                <a:spcPts val="1867"/>
              </a:lnSpc>
              <a:spcBef>
                <a:spcPts val="267"/>
              </a:spcBef>
              <a:spcAft>
                <a:spcPts val="0"/>
              </a:spcAft>
              <a:defRPr sz="1733" b="0" i="0" baseline="0">
                <a:solidFill>
                  <a:srgbClr val="666666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5184" y="2700003"/>
            <a:ext cx="5856816" cy="316360"/>
          </a:xfrm>
        </p:spPr>
        <p:txBody>
          <a:bodyPr>
            <a:spAutoFit/>
          </a:bodyPr>
          <a:lstStyle>
            <a:lvl1pPr marL="0" indent="0">
              <a:lnSpc>
                <a:spcPts val="1867"/>
              </a:lnSpc>
              <a:spcBef>
                <a:spcPts val="267"/>
              </a:spcBef>
              <a:spcAft>
                <a:spcPts val="0"/>
              </a:spcAft>
              <a:defRPr sz="1733" b="0" i="0" baseline="0">
                <a:solidFill>
                  <a:srgbClr val="666666"/>
                </a:solidFill>
                <a:latin typeface="+mn-lt"/>
              </a:defRPr>
            </a:lvl1pPr>
            <a:lvl2pPr marL="0" indent="0">
              <a:lnSpc>
                <a:spcPts val="1867"/>
              </a:lnSpc>
              <a:spcBef>
                <a:spcPts val="267"/>
              </a:spcBef>
              <a:spcAft>
                <a:spcPts val="0"/>
              </a:spcAft>
              <a:defRPr sz="1733" b="0" i="0" baseline="0">
                <a:solidFill>
                  <a:srgbClr val="666666"/>
                </a:solidFill>
                <a:latin typeface="+mn-lt"/>
              </a:defRPr>
            </a:lvl2pPr>
            <a:lvl3pPr marL="0" indent="0">
              <a:lnSpc>
                <a:spcPts val="1867"/>
              </a:lnSpc>
              <a:spcBef>
                <a:spcPts val="267"/>
              </a:spcBef>
              <a:spcAft>
                <a:spcPts val="0"/>
              </a:spcAft>
              <a:defRPr sz="1733" b="0" i="0" baseline="0">
                <a:solidFill>
                  <a:srgbClr val="666666"/>
                </a:solidFill>
                <a:latin typeface="+mn-lt"/>
              </a:defRPr>
            </a:lvl3pPr>
            <a:lvl4pPr marL="0" indent="0">
              <a:lnSpc>
                <a:spcPts val="1867"/>
              </a:lnSpc>
              <a:spcBef>
                <a:spcPts val="267"/>
              </a:spcBef>
              <a:spcAft>
                <a:spcPts val="0"/>
              </a:spcAft>
              <a:defRPr sz="1733" b="0" i="0" baseline="0">
                <a:solidFill>
                  <a:srgbClr val="666666"/>
                </a:solidFill>
                <a:latin typeface="+mn-lt"/>
              </a:defRPr>
            </a:lvl4pPr>
            <a:lvl5pPr marL="0" indent="0">
              <a:lnSpc>
                <a:spcPts val="1867"/>
              </a:lnSpc>
              <a:spcBef>
                <a:spcPts val="267"/>
              </a:spcBef>
              <a:spcAft>
                <a:spcPts val="0"/>
              </a:spcAft>
              <a:defRPr sz="1733" b="0" i="0" baseline="0">
                <a:solidFill>
                  <a:srgbClr val="666666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288011" y="864001"/>
            <a:ext cx="1584853" cy="162095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NZ" sz="1200"/>
              <a:t>Tip:</a:t>
            </a:r>
          </a:p>
          <a:p>
            <a:pPr>
              <a:spcBef>
                <a:spcPts val="400"/>
              </a:spcBef>
            </a:pPr>
            <a:r>
              <a:rPr lang="en-NZ" sz="1200"/>
              <a:t>After</a:t>
            </a:r>
            <a:r>
              <a:rPr lang="en-NZ" sz="1200" baseline="0"/>
              <a:t> inserting an image, use the </a:t>
            </a:r>
            <a:r>
              <a:rPr lang="en-NZ" sz="1200"/>
              <a:t>‘Fill’ and/or ‘Fit’ icons on the Quick Access Toolbar to position the image correctly within the area.</a:t>
            </a:r>
          </a:p>
        </p:txBody>
      </p:sp>
    </p:spTree>
    <p:extLst>
      <p:ext uri="{BB962C8B-B14F-4D97-AF65-F5344CB8AC3E}">
        <p14:creationId xmlns:p14="http://schemas.microsoft.com/office/powerpoint/2010/main" val="279850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002" y="2996952"/>
            <a:ext cx="11712817" cy="3168000"/>
          </a:xfrm>
        </p:spPr>
        <p:txBody>
          <a:bodyPr rIns="216000"/>
          <a:lstStyle>
            <a:lvl1pPr>
              <a:lnSpc>
                <a:spcPts val="2667"/>
              </a:lnSpc>
              <a:spcAft>
                <a:spcPts val="400"/>
              </a:spcAft>
              <a:defRPr sz="2667" b="1" i="0" baseline="0"/>
            </a:lvl1pPr>
            <a:lvl2pPr>
              <a:defRPr sz="2667" baseline="0">
                <a:solidFill>
                  <a:srgbClr val="646464"/>
                </a:solidFill>
              </a:defRPr>
            </a:lvl2pPr>
            <a:lvl3pPr>
              <a:lnSpc>
                <a:spcPts val="2933"/>
              </a:lnSpc>
              <a:spcBef>
                <a:spcPts val="400"/>
              </a:spcBef>
              <a:defRPr sz="2400" b="0" i="0" baseline="0">
                <a:solidFill>
                  <a:schemeClr val="tx1"/>
                </a:solidFill>
                <a:latin typeface="+mn-lt"/>
              </a:defRPr>
            </a:lvl3pPr>
            <a:lvl4pPr marL="335992" indent="-335992">
              <a:buFont typeface="Arial" panose="020B0604020202020204" pitchFamily="34" charset="0"/>
              <a:buChar char="•"/>
              <a:defRPr sz="2400" baseline="0">
                <a:solidFill>
                  <a:schemeClr val="tx1"/>
                </a:solidFill>
              </a:defRPr>
            </a:lvl4pPr>
            <a:lvl5pPr marL="671983">
              <a:lnSpc>
                <a:spcPts val="2667"/>
              </a:lnSpc>
              <a:defRPr sz="2133" baseline="0">
                <a:solidFill>
                  <a:schemeClr val="tx1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40000" y="180000"/>
            <a:ext cx="11712000" cy="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600C-D14C-45FB-B3B1-AA23DE3257D8}" type="datetimeFigureOut">
              <a:rPr lang="en-NZ" smtClean="0"/>
              <a:t>11/06/2024</a:t>
            </a:fld>
            <a:endParaRPr lang="en-N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EB0A-6886-4293-923F-96BEF4DF881A}" type="slidenum">
              <a:rPr lang="en-NZ" smtClean="0"/>
              <a:t>‹#›</a:t>
            </a:fld>
            <a:endParaRPr lang="en-NZ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80000" y="864000"/>
            <a:ext cx="5424000" cy="1800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lnSpc>
                <a:spcPts val="2933"/>
              </a:lnSpc>
              <a:spcAft>
                <a:spcPts val="0"/>
              </a:spcAft>
              <a:defRPr sz="2133" baseline="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288021" y="864000"/>
            <a:ext cx="5424000" cy="1800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>
              <a:lnSpc>
                <a:spcPts val="2933"/>
              </a:lnSpc>
              <a:spcAft>
                <a:spcPts val="0"/>
              </a:spcAft>
              <a:defRPr sz="2133" baseline="0">
                <a:solidFill>
                  <a:schemeClr val="accent6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39184" y="2700003"/>
            <a:ext cx="5856816" cy="316360"/>
          </a:xfrm>
        </p:spPr>
        <p:txBody>
          <a:bodyPr>
            <a:spAutoFit/>
          </a:bodyPr>
          <a:lstStyle>
            <a:lvl1pPr marL="0" indent="0">
              <a:lnSpc>
                <a:spcPts val="1867"/>
              </a:lnSpc>
              <a:spcBef>
                <a:spcPts val="267"/>
              </a:spcBef>
              <a:spcAft>
                <a:spcPts val="0"/>
              </a:spcAft>
              <a:defRPr sz="1733" b="0" i="0" baseline="0">
                <a:solidFill>
                  <a:srgbClr val="666666"/>
                </a:solidFill>
                <a:latin typeface="+mn-lt"/>
              </a:defRPr>
            </a:lvl1pPr>
            <a:lvl2pPr marL="0" indent="0">
              <a:lnSpc>
                <a:spcPts val="1867"/>
              </a:lnSpc>
              <a:spcBef>
                <a:spcPts val="267"/>
              </a:spcBef>
              <a:spcAft>
                <a:spcPts val="0"/>
              </a:spcAft>
              <a:defRPr sz="1733" b="0" i="0" baseline="0">
                <a:solidFill>
                  <a:srgbClr val="666666"/>
                </a:solidFill>
                <a:latin typeface="+mn-lt"/>
              </a:defRPr>
            </a:lvl2pPr>
            <a:lvl3pPr marL="0" indent="0">
              <a:lnSpc>
                <a:spcPts val="1867"/>
              </a:lnSpc>
              <a:spcBef>
                <a:spcPts val="267"/>
              </a:spcBef>
              <a:spcAft>
                <a:spcPts val="0"/>
              </a:spcAft>
              <a:defRPr sz="1733" b="0" i="0" baseline="0">
                <a:solidFill>
                  <a:srgbClr val="666666"/>
                </a:solidFill>
                <a:latin typeface="+mn-lt"/>
              </a:defRPr>
            </a:lvl3pPr>
            <a:lvl4pPr marL="0" indent="0">
              <a:lnSpc>
                <a:spcPts val="1867"/>
              </a:lnSpc>
              <a:spcBef>
                <a:spcPts val="267"/>
              </a:spcBef>
              <a:spcAft>
                <a:spcPts val="0"/>
              </a:spcAft>
              <a:defRPr sz="1733" b="0" i="0" baseline="0">
                <a:solidFill>
                  <a:srgbClr val="666666"/>
                </a:solidFill>
                <a:latin typeface="+mn-lt"/>
              </a:defRPr>
            </a:lvl4pPr>
            <a:lvl5pPr marL="0" indent="0">
              <a:lnSpc>
                <a:spcPts val="1867"/>
              </a:lnSpc>
              <a:spcBef>
                <a:spcPts val="267"/>
              </a:spcBef>
              <a:spcAft>
                <a:spcPts val="0"/>
              </a:spcAft>
              <a:defRPr sz="1733" b="0" i="0" baseline="0">
                <a:solidFill>
                  <a:srgbClr val="666666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095184" y="2700003"/>
            <a:ext cx="5856816" cy="316360"/>
          </a:xfrm>
        </p:spPr>
        <p:txBody>
          <a:bodyPr>
            <a:spAutoFit/>
          </a:bodyPr>
          <a:lstStyle>
            <a:lvl1pPr marL="0" indent="0">
              <a:lnSpc>
                <a:spcPts val="1867"/>
              </a:lnSpc>
              <a:spcBef>
                <a:spcPts val="267"/>
              </a:spcBef>
              <a:spcAft>
                <a:spcPts val="0"/>
              </a:spcAft>
              <a:defRPr sz="1733" b="0" i="0" baseline="0">
                <a:solidFill>
                  <a:srgbClr val="666666"/>
                </a:solidFill>
                <a:latin typeface="+mn-lt"/>
              </a:defRPr>
            </a:lvl1pPr>
            <a:lvl2pPr marL="0" indent="0">
              <a:lnSpc>
                <a:spcPts val="1867"/>
              </a:lnSpc>
              <a:spcBef>
                <a:spcPts val="267"/>
              </a:spcBef>
              <a:spcAft>
                <a:spcPts val="0"/>
              </a:spcAft>
              <a:defRPr sz="1733" b="0" i="0" baseline="0">
                <a:solidFill>
                  <a:srgbClr val="666666"/>
                </a:solidFill>
                <a:latin typeface="+mn-lt"/>
              </a:defRPr>
            </a:lvl2pPr>
            <a:lvl3pPr marL="0" indent="0">
              <a:lnSpc>
                <a:spcPts val="1867"/>
              </a:lnSpc>
              <a:spcBef>
                <a:spcPts val="267"/>
              </a:spcBef>
              <a:spcAft>
                <a:spcPts val="0"/>
              </a:spcAft>
              <a:defRPr sz="1733" b="0" i="0" baseline="0">
                <a:solidFill>
                  <a:srgbClr val="666666"/>
                </a:solidFill>
                <a:latin typeface="+mn-lt"/>
              </a:defRPr>
            </a:lvl3pPr>
            <a:lvl4pPr marL="0" indent="0">
              <a:lnSpc>
                <a:spcPts val="1867"/>
              </a:lnSpc>
              <a:spcBef>
                <a:spcPts val="267"/>
              </a:spcBef>
              <a:spcAft>
                <a:spcPts val="0"/>
              </a:spcAft>
              <a:defRPr sz="1733" b="0" i="0" baseline="0">
                <a:solidFill>
                  <a:srgbClr val="666666"/>
                </a:solidFill>
                <a:latin typeface="+mn-lt"/>
              </a:defRPr>
            </a:lvl4pPr>
            <a:lvl5pPr marL="0" indent="0">
              <a:lnSpc>
                <a:spcPts val="1867"/>
              </a:lnSpc>
              <a:spcBef>
                <a:spcPts val="267"/>
              </a:spcBef>
              <a:spcAft>
                <a:spcPts val="0"/>
              </a:spcAft>
              <a:defRPr sz="1733" b="0" i="0" baseline="0">
                <a:solidFill>
                  <a:srgbClr val="666666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288011" y="864001"/>
            <a:ext cx="1584853" cy="162095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NZ" sz="1200"/>
              <a:t>Tip:</a:t>
            </a:r>
          </a:p>
          <a:p>
            <a:pPr>
              <a:spcBef>
                <a:spcPts val="400"/>
              </a:spcBef>
            </a:pPr>
            <a:r>
              <a:rPr lang="en-NZ" sz="1200"/>
              <a:t>After</a:t>
            </a:r>
            <a:r>
              <a:rPr lang="en-NZ" sz="1200" baseline="0"/>
              <a:t> inserting an image, use the </a:t>
            </a:r>
            <a:r>
              <a:rPr lang="en-NZ" sz="1200"/>
              <a:t>‘Fill’ and/or ‘Fit’ icons on the Quick Access Toolbar to position the image correctly within the area.</a:t>
            </a:r>
          </a:p>
        </p:txBody>
      </p:sp>
    </p:spTree>
    <p:extLst>
      <p:ext uri="{BB962C8B-B14F-4D97-AF65-F5344CB8AC3E}">
        <p14:creationId xmlns:p14="http://schemas.microsoft.com/office/powerpoint/2010/main" val="70166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r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0000" y="903771"/>
            <a:ext cx="11712000" cy="418952"/>
          </a:xfrm>
        </p:spPr>
        <p:txBody>
          <a:bodyPr rIns="216000">
            <a:spAutoFit/>
          </a:bodyPr>
          <a:lstStyle>
            <a:lvl1pPr>
              <a:lnSpc>
                <a:spcPts val="2667"/>
              </a:lnSpc>
              <a:spcBef>
                <a:spcPts val="400"/>
              </a:spcBef>
              <a:spcAft>
                <a:spcPts val="400"/>
              </a:spcAft>
              <a:defRPr sz="2400" b="1" i="0" baseline="0"/>
            </a:lvl1pPr>
            <a:lvl2pPr>
              <a:defRPr sz="2667" baseline="0">
                <a:solidFill>
                  <a:schemeClr val="tx1"/>
                </a:solidFill>
              </a:defRPr>
            </a:lvl2pPr>
            <a:lvl3pPr>
              <a:lnSpc>
                <a:spcPts val="2933"/>
              </a:lnSpc>
              <a:spcBef>
                <a:spcPts val="400"/>
              </a:spcBef>
              <a:defRPr sz="2400" b="0" i="0" baseline="0">
                <a:latin typeface="+mn-lt"/>
              </a:defRPr>
            </a:lvl3pPr>
            <a:lvl4pPr marL="335992" indent="-335992">
              <a:buFont typeface="Arial" panose="020B0604020202020204" pitchFamily="34" charset="0"/>
              <a:buChar char="•"/>
              <a:defRPr sz="2400" baseline="0"/>
            </a:lvl4pPr>
            <a:lvl5pPr marL="671983">
              <a:lnSpc>
                <a:spcPts val="2667"/>
              </a:lnSpc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40000" y="180000"/>
            <a:ext cx="11712000" cy="54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600C-D14C-45FB-B3B1-AA23DE3257D8}" type="datetimeFigureOut">
              <a:rPr lang="en-NZ" smtClean="0"/>
              <a:t>11/06/2024</a:t>
            </a:fld>
            <a:endParaRPr lang="en-N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0EB0A-6886-4293-923F-96BEF4DF881A}" type="slidenum">
              <a:rPr lang="en-NZ" smtClean="0"/>
              <a:t>‹#›</a:t>
            </a:fld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80000" y="1305184"/>
            <a:ext cx="11233149" cy="3780000"/>
          </a:xfrm>
          <a:noFill/>
        </p:spPr>
        <p:txBody>
          <a:bodyPr>
            <a:normAutofit/>
          </a:bodyPr>
          <a:lstStyle>
            <a:lvl1pPr>
              <a:lnSpc>
                <a:spcPts val="2933"/>
              </a:lnSpc>
              <a:spcAft>
                <a:spcPts val="0"/>
              </a:spcAft>
              <a:defRPr sz="2133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icon to create table or diagram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39184" y="5120979"/>
            <a:ext cx="11712000" cy="316360"/>
          </a:xfrm>
        </p:spPr>
        <p:txBody>
          <a:bodyPr>
            <a:spAutoFit/>
          </a:bodyPr>
          <a:lstStyle>
            <a:lvl1pPr marL="0" indent="0">
              <a:lnSpc>
                <a:spcPts val="1867"/>
              </a:lnSpc>
              <a:spcBef>
                <a:spcPts val="267"/>
              </a:spcBef>
              <a:spcAft>
                <a:spcPts val="0"/>
              </a:spcAft>
              <a:defRPr sz="1733" b="0" i="0" baseline="0">
                <a:solidFill>
                  <a:srgbClr val="666666"/>
                </a:solidFill>
                <a:latin typeface="+mn-lt"/>
              </a:defRPr>
            </a:lvl1pPr>
            <a:lvl2pPr marL="0" indent="0">
              <a:lnSpc>
                <a:spcPts val="1867"/>
              </a:lnSpc>
              <a:spcBef>
                <a:spcPts val="267"/>
              </a:spcBef>
              <a:spcAft>
                <a:spcPts val="0"/>
              </a:spcAft>
              <a:defRPr sz="1733" b="0" i="0" baseline="0">
                <a:solidFill>
                  <a:srgbClr val="666666"/>
                </a:solidFill>
                <a:latin typeface="+mn-lt"/>
              </a:defRPr>
            </a:lvl2pPr>
            <a:lvl3pPr marL="0" indent="0">
              <a:lnSpc>
                <a:spcPts val="1867"/>
              </a:lnSpc>
              <a:spcBef>
                <a:spcPts val="267"/>
              </a:spcBef>
              <a:spcAft>
                <a:spcPts val="0"/>
              </a:spcAft>
              <a:defRPr sz="1733" b="0" i="0" baseline="0">
                <a:solidFill>
                  <a:srgbClr val="666666"/>
                </a:solidFill>
                <a:latin typeface="+mn-lt"/>
              </a:defRPr>
            </a:lvl3pPr>
            <a:lvl4pPr marL="0" indent="0">
              <a:lnSpc>
                <a:spcPts val="1867"/>
              </a:lnSpc>
              <a:spcBef>
                <a:spcPts val="267"/>
              </a:spcBef>
              <a:spcAft>
                <a:spcPts val="0"/>
              </a:spcAft>
              <a:defRPr sz="1733" b="0" i="0" baseline="0">
                <a:solidFill>
                  <a:srgbClr val="666666"/>
                </a:solidFill>
                <a:latin typeface="+mn-lt"/>
              </a:defRPr>
            </a:lvl4pPr>
            <a:lvl5pPr marL="0" indent="0">
              <a:lnSpc>
                <a:spcPts val="1867"/>
              </a:lnSpc>
              <a:spcBef>
                <a:spcPts val="267"/>
              </a:spcBef>
              <a:spcAft>
                <a:spcPts val="0"/>
              </a:spcAft>
              <a:defRPr sz="1733" b="0" i="0" baseline="0">
                <a:solidFill>
                  <a:srgbClr val="666666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1132829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0000" y="180000"/>
            <a:ext cx="11712000" cy="649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24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AA8D4F-9DE3-4164-A028-35622B5E529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11" y="6131517"/>
            <a:ext cx="11062208" cy="36982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0000" y="180000"/>
            <a:ext cx="11712000" cy="540000"/>
          </a:xfrm>
          <a:prstGeom prst="rect">
            <a:avLst/>
          </a:prstGeom>
        </p:spPr>
        <p:txBody>
          <a:bodyPr vert="horz" wrap="square" lIns="216000" tIns="180000" rIns="21600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000" y="792000"/>
            <a:ext cx="11712000" cy="5400000"/>
          </a:xfrm>
          <a:prstGeom prst="rect">
            <a:avLst/>
          </a:prstGeom>
        </p:spPr>
        <p:txBody>
          <a:bodyPr vert="horz" lIns="216000" tIns="36000" rIns="216000" bIns="36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68341" y="6246000"/>
            <a:ext cx="1824203" cy="432000"/>
          </a:xfrm>
          <a:prstGeom prst="rect">
            <a:avLst/>
          </a:prstGeom>
        </p:spPr>
        <p:txBody>
          <a:bodyPr vert="horz" wrap="none" lIns="91440" tIns="72000" rIns="91440" bIns="180000" rtlCol="0" anchor="t" anchorCtr="0">
            <a:noAutofit/>
          </a:bodyPr>
          <a:lstStyle>
            <a:lvl1pPr algn="r">
              <a:lnSpc>
                <a:spcPct val="100000"/>
              </a:lnSpc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D600C-D14C-45FB-B3B1-AA23DE3257D8}" type="datetimeFigureOut">
              <a:rPr lang="en-NZ" smtClean="0"/>
              <a:t>11/06/2024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9469" y="6246000"/>
            <a:ext cx="8160000" cy="432000"/>
          </a:xfrm>
          <a:prstGeom prst="rect">
            <a:avLst/>
          </a:prstGeom>
        </p:spPr>
        <p:txBody>
          <a:bodyPr vert="horz" wrap="none" lIns="36000" tIns="72000" rIns="36000" bIns="180000" rtlCol="0" anchor="t" anchorCtr="0">
            <a:noAutofit/>
          </a:bodyPr>
          <a:lstStyle>
            <a:lvl1pPr algn="l">
              <a:lnSpc>
                <a:spcPct val="100000"/>
              </a:lnSpc>
              <a:defRPr sz="1600" b="0" i="0" baseline="0"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0000" y="6246000"/>
            <a:ext cx="637819" cy="432000"/>
          </a:xfrm>
          <a:prstGeom prst="rect">
            <a:avLst/>
          </a:prstGeom>
        </p:spPr>
        <p:txBody>
          <a:bodyPr vert="horz" wrap="none" lIns="252000" tIns="72000" rIns="72000" bIns="180000" rtlCol="0" anchor="t" anchorCtr="0">
            <a:noAutofit/>
          </a:bodyPr>
          <a:lstStyle>
            <a:lvl1pPr algn="l">
              <a:lnSpc>
                <a:spcPct val="100000"/>
              </a:lnSpc>
              <a:defRPr sz="1600" b="1" i="0" baseline="0">
                <a:solidFill>
                  <a:schemeClr val="tx2"/>
                </a:solidFill>
              </a:defRPr>
            </a:lvl1pPr>
          </a:lstStyle>
          <a:p>
            <a:fld id="{9A70EB0A-6886-4293-923F-96BEF4DF881A}" type="slidenum">
              <a:rPr lang="en-NZ" smtClean="0"/>
              <a:t>‹#›</a:t>
            </a:fld>
            <a:endParaRPr lang="en-NZ"/>
          </a:p>
        </p:txBody>
      </p:sp>
      <p:cxnSp>
        <p:nvCxnSpPr>
          <p:cNvPr id="10" name="Straight Connector 9"/>
          <p:cNvCxnSpPr/>
          <p:nvPr/>
        </p:nvCxnSpPr>
        <p:spPr>
          <a:xfrm>
            <a:off x="564000" y="764704"/>
            <a:ext cx="11064000" cy="0"/>
          </a:xfrm>
          <a:prstGeom prst="line">
            <a:avLst/>
          </a:prstGeom>
          <a:ln w="15875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78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219170" rtl="0" eaLnBrk="1" latinLnBrk="0" hangingPunct="1">
        <a:lnSpc>
          <a:spcPts val="3200"/>
        </a:lnSpc>
        <a:spcBef>
          <a:spcPct val="0"/>
        </a:spcBef>
        <a:buNone/>
        <a:defRPr sz="2933" kern="1200" baseline="0">
          <a:solidFill>
            <a:schemeClr val="accent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335992" rtl="0" eaLnBrk="1" latinLnBrk="0" hangingPunct="1">
        <a:lnSpc>
          <a:spcPts val="3200"/>
        </a:lnSpc>
        <a:spcBef>
          <a:spcPts val="800"/>
        </a:spcBef>
        <a:spcAft>
          <a:spcPts val="800"/>
        </a:spcAft>
        <a:buFontTx/>
        <a:buNone/>
        <a:defRPr sz="2933" b="0" i="0" kern="1200" baseline="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335992" rtl="0" eaLnBrk="1" latinLnBrk="0" hangingPunct="1">
        <a:lnSpc>
          <a:spcPts val="2667"/>
        </a:lnSpc>
        <a:spcBef>
          <a:spcPts val="800"/>
        </a:spcBef>
        <a:spcAft>
          <a:spcPts val="400"/>
        </a:spcAft>
        <a:buFont typeface="Arial" panose="020B0604020202020204" pitchFamily="34" charset="0"/>
        <a:buNone/>
        <a:defRPr sz="2667" b="1" i="0" kern="1200" baseline="0">
          <a:solidFill>
            <a:schemeClr val="accent1"/>
          </a:solidFill>
          <a:latin typeface="+mj-lt"/>
          <a:ea typeface="+mn-ea"/>
          <a:cs typeface="+mn-cs"/>
        </a:defRPr>
      </a:lvl2pPr>
      <a:lvl3pPr marL="0" indent="0" algn="l" defTabSz="335992" rtl="0" eaLnBrk="1" latinLnBrk="0" hangingPunct="1">
        <a:lnSpc>
          <a:spcPts val="2667"/>
        </a:lnSpc>
        <a:spcBef>
          <a:spcPts val="800"/>
        </a:spcBef>
        <a:spcAft>
          <a:spcPts val="400"/>
        </a:spcAft>
        <a:buFont typeface="Arial" panose="020B0604020202020204" pitchFamily="34" charset="0"/>
        <a:buNone/>
        <a:defRPr sz="2400" b="1" i="0" kern="1200" baseline="0">
          <a:solidFill>
            <a:srgbClr val="646464"/>
          </a:solidFill>
          <a:latin typeface="+mj-lt"/>
          <a:ea typeface="+mn-ea"/>
          <a:cs typeface="+mn-cs"/>
        </a:defRPr>
      </a:lvl3pPr>
      <a:lvl4pPr marL="0" indent="0" algn="l" defTabSz="335992" rtl="0" eaLnBrk="1" latinLnBrk="0" hangingPunct="1">
        <a:lnSpc>
          <a:spcPts val="2933"/>
        </a:lnSpc>
        <a:spcBef>
          <a:spcPts val="400"/>
        </a:spcBef>
        <a:spcAft>
          <a:spcPts val="400"/>
        </a:spcAft>
        <a:buFontTx/>
        <a:buNone/>
        <a:defRPr sz="2400" kern="1200" baseline="0">
          <a:solidFill>
            <a:srgbClr val="404040"/>
          </a:solidFill>
          <a:latin typeface="+mn-lt"/>
          <a:ea typeface="+mn-ea"/>
          <a:cs typeface="+mn-cs"/>
        </a:defRPr>
      </a:lvl4pPr>
      <a:lvl5pPr marL="335992" indent="-335992" algn="l" defTabSz="335992" rtl="0" eaLnBrk="1" latinLnBrk="0" hangingPunct="1">
        <a:lnSpc>
          <a:spcPts val="2933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400" kern="1200" baseline="0">
          <a:solidFill>
            <a:srgbClr val="404040"/>
          </a:solidFill>
          <a:latin typeface="+mn-lt"/>
          <a:ea typeface="+mn-ea"/>
          <a:cs typeface="+mn-cs"/>
        </a:defRPr>
      </a:lvl5pPr>
      <a:lvl6pPr marL="671983" indent="-335992" algn="l" defTabSz="335992" rtl="0" eaLnBrk="1" latinLnBrk="0" hangingPunct="1">
        <a:lnSpc>
          <a:spcPts val="2933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003BC-DB85-A319-4133-8AB5B7BA7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415" y="575826"/>
            <a:ext cx="10368000" cy="1080000"/>
          </a:xfrm>
        </p:spPr>
        <p:txBody>
          <a:bodyPr wrap="square" anchor="b">
            <a:normAutofit fontScale="90000"/>
          </a:bodyPr>
          <a:lstStyle/>
          <a:p>
            <a:r>
              <a:rPr lang="en-NZ" sz="3600" dirty="0"/>
              <a:t>Analysis of District Plan Papakāinga Rules</a:t>
            </a:r>
            <a:br>
              <a:rPr lang="en-NZ" sz="3600" dirty="0"/>
            </a:br>
            <a:r>
              <a:rPr lang="en-NZ" sz="2800" dirty="0">
                <a:latin typeface="+mj-lt"/>
              </a:rPr>
              <a:t>12 Pipiri/June 2024</a:t>
            </a:r>
            <a:endParaRPr lang="en-NZ" sz="3600" dirty="0">
              <a:latin typeface="+mj-lt"/>
            </a:endParaRPr>
          </a:p>
        </p:txBody>
      </p:sp>
      <p:pic>
        <p:nvPicPr>
          <p:cNvPr id="5" name="Picture 4" descr="A group of men standing on a construction vehicle&#10;&#10;Description automatically generated">
            <a:extLst>
              <a:ext uri="{FF2B5EF4-FFF2-40B4-BE49-F238E27FC236}">
                <a16:creationId xmlns:a16="http://schemas.microsoft.com/office/drawing/2014/main" id="{610EC176-EFFC-B0F5-F6F4-550BECF48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917" y="1980078"/>
            <a:ext cx="4571999" cy="3429000"/>
          </a:xfrm>
          <a:prstGeom prst="rect">
            <a:avLst/>
          </a:prstGeom>
        </p:spPr>
      </p:pic>
      <p:pic>
        <p:nvPicPr>
          <p:cNvPr id="7" name="Picture 6" descr="A truck parked in a dirt field&#10;&#10;Description automatically generated">
            <a:extLst>
              <a:ext uri="{FF2B5EF4-FFF2-40B4-BE49-F238E27FC236}">
                <a16:creationId xmlns:a16="http://schemas.microsoft.com/office/drawing/2014/main" id="{431DCE2E-C9EC-F6D6-B23C-58AA82AA4C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18" y="1980078"/>
            <a:ext cx="4571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4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DFD4C-B859-487C-AE8B-5CA247D5D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FB9D0D-793C-A6BB-DED9-6E3504D2E1BE}"/>
              </a:ext>
            </a:extLst>
          </p:cNvPr>
          <p:cNvSpPr txBox="1"/>
          <p:nvPr/>
        </p:nvSpPr>
        <p:spPr>
          <a:xfrm>
            <a:off x="800265" y="309401"/>
            <a:ext cx="10591469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solidFill>
                  <a:schemeClr val="tx2"/>
                </a:solidFill>
              </a:rPr>
              <a:t>Context</a:t>
            </a:r>
          </a:p>
          <a:p>
            <a:endParaRPr lang="en-NZ" sz="2000" b="1" dirty="0"/>
          </a:p>
          <a:p>
            <a:r>
              <a:rPr lang="en-NZ" sz="2000" b="1" dirty="0"/>
              <a:t>Our kaupapa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TPK’s vision is thriving whānau. A key focus area is ensuring whānau have access to affordable, healthy, and secure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A priority for our housing policy work is addressing barriers to building on whenua Māori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This will both increase housing supply </a:t>
            </a:r>
            <a:r>
              <a:rPr lang="en-NZ" sz="2000" i="1" dirty="0"/>
              <a:t>and </a:t>
            </a:r>
            <a:r>
              <a:rPr lang="en-NZ" sz="2000" dirty="0"/>
              <a:t>tautoko whānau to realise their aspirations for their whenua</a:t>
            </a:r>
          </a:p>
          <a:p>
            <a:endParaRPr lang="en-NZ" sz="2000" dirty="0"/>
          </a:p>
          <a:p>
            <a:r>
              <a:rPr lang="en-NZ" sz="2000" b="1" dirty="0"/>
              <a:t>Barriers to building on whenua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The key barriers to building homes on whenua Māori have been described (e.g. 2011 Auditor General report):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000" dirty="0"/>
              <a:t>gaining consent of multiple owners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000" dirty="0"/>
              <a:t>access to finance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000" dirty="0"/>
              <a:t>Māori Land Court processes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000" dirty="0"/>
              <a:t>Local authority consent processes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000" dirty="0"/>
              <a:t>lack of coordination between agencies</a:t>
            </a:r>
          </a:p>
          <a:p>
            <a:pPr lvl="1"/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53924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BAE0BFC-01FD-18AB-E02E-84552FEFDF75}"/>
              </a:ext>
            </a:extLst>
          </p:cNvPr>
          <p:cNvSpPr txBox="1"/>
          <p:nvPr/>
        </p:nvSpPr>
        <p:spPr>
          <a:xfrm>
            <a:off x="737603" y="298191"/>
            <a:ext cx="9672922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solidFill>
                  <a:schemeClr val="tx2"/>
                </a:solidFill>
              </a:rPr>
              <a:t>Purpose of report</a:t>
            </a:r>
          </a:p>
          <a:p>
            <a:endParaRPr lang="en-NZ" sz="2000" b="1" dirty="0"/>
          </a:p>
          <a:p>
            <a:r>
              <a:rPr lang="en-NZ" sz="2000" b="1" dirty="0"/>
              <a:t>Purpose of our report: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Provide a snapshot of different district plans across the motu today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Identify examples of good practice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Make suggestions on how local planning rules can be improved in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Inform government policy development around removing planning barriers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Provide a basis for kōrero with Māori housing sector, councils, planners, agencies</a:t>
            </a:r>
          </a:p>
          <a:p>
            <a:endParaRPr lang="en-NZ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NZ" sz="2000" b="1" dirty="0"/>
              <a:t>Opportunities to make change: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Inform government initiatives: RMA reform, Going for Housing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Influence councils to adopt more enabling planning provisions in district plans</a:t>
            </a:r>
            <a:endParaRPr lang="en-N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>
                <a:latin typeface="Arial" panose="020B0604020202020204" pitchFamily="34" charset="0"/>
                <a:cs typeface="Times New Roman" panose="02020603050405020304" pitchFamily="18" charset="0"/>
              </a:rPr>
              <a:t>Build awareness and knowledge of papakāinga and whenua Māori in councils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NZ" sz="2000" b="1" dirty="0">
                <a:latin typeface="Arial" panose="020B0604020202020204" pitchFamily="34" charset="0"/>
                <a:cs typeface="Times New Roman" panose="02020603050405020304" pitchFamily="18" charset="0"/>
              </a:rPr>
              <a:t>Limitations: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Arial" panose="020B0604020202020204" pitchFamily="34" charset="0"/>
                <a:cs typeface="Times New Roman" panose="02020603050405020304" pitchFamily="18" charset="0"/>
              </a:rPr>
              <a:t>Narrow focus – we didn’t look at regional council consents, development contributions, plan change processes, Māori Land Court, finance, etc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000" dirty="0">
                <a:latin typeface="Arial" panose="020B0604020202020204" pitchFamily="34" charset="0"/>
                <a:cs typeface="Times New Roman" panose="02020603050405020304" pitchFamily="18" charset="0"/>
              </a:rPr>
              <a:t>Desktop research - limited engagement (so far) with whānau, council kaimahi, etc</a:t>
            </a:r>
          </a:p>
        </p:txBody>
      </p:sp>
    </p:spTree>
    <p:extLst>
      <p:ext uri="{BB962C8B-B14F-4D97-AF65-F5344CB8AC3E}">
        <p14:creationId xmlns:p14="http://schemas.microsoft.com/office/powerpoint/2010/main" val="3842926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8BA169-798E-3390-D0F1-D02A1ECE3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C30CFB-20EF-885E-071B-8725D16D8035}"/>
              </a:ext>
            </a:extLst>
          </p:cNvPr>
          <p:cNvSpPr txBox="1"/>
          <p:nvPr/>
        </p:nvSpPr>
        <p:spPr>
          <a:xfrm>
            <a:off x="563031" y="622886"/>
            <a:ext cx="103032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2800" b="1" dirty="0">
                <a:solidFill>
                  <a:schemeClr val="tx2"/>
                </a:solidFill>
              </a:rPr>
              <a:t>Methodology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0B2B6F-066A-0890-7CB6-FE8716FE1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03" y="1423105"/>
            <a:ext cx="11440994" cy="425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62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51B33-269C-9ABA-DF81-55913E977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43C935D-1DC1-AFFA-7F57-C703BAE777B3}"/>
              </a:ext>
            </a:extLst>
          </p:cNvPr>
          <p:cNvSpPr txBox="1"/>
          <p:nvPr/>
        </p:nvSpPr>
        <p:spPr>
          <a:xfrm>
            <a:off x="583087" y="249187"/>
            <a:ext cx="10677055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solidFill>
                  <a:schemeClr val="tx2"/>
                </a:solidFill>
              </a:rPr>
              <a:t>Findings (1/2)</a:t>
            </a:r>
          </a:p>
          <a:p>
            <a:endParaRPr lang="en-NZ" sz="2000" b="1" dirty="0"/>
          </a:p>
          <a:p>
            <a:r>
              <a:rPr lang="en-N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More than two thirds of district plans provide for papakāinga in some way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45 out of 65 plans have an explicit papakāinga rule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This should assist whānau who want to develop their whenua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No obvious correlation with amount of whenua in district, age of plan, etc</a:t>
            </a:r>
          </a:p>
          <a:p>
            <a:endParaRPr lang="en-NZ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NZ" sz="2000" b="1" dirty="0"/>
              <a:t>Definition of ‘papakāinga’ varies between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Narrow definitions only refer to residential use/housing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Broad definitions explicitly mention other uses: education, health, cultural, commercial</a:t>
            </a:r>
          </a:p>
          <a:p>
            <a:endParaRPr lang="en-NZ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NZ" sz="2000" b="1" dirty="0"/>
              <a:t>Papakāinga rules apply to different types of land in different districts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Usually rules apply to Māori freehold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Sometimes also General land that was compulsory converted, or that is vested in a trust</a:t>
            </a:r>
          </a:p>
          <a:p>
            <a:endParaRPr lang="en-NZ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NZ" sz="2000" b="1" dirty="0"/>
              <a:t>Most often, papakāinga rules apply within the rural zone or a special purpose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Reflects location of whenua blocks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In 17 plans papakāinga is a district-wide activity</a:t>
            </a:r>
          </a:p>
        </p:txBody>
      </p:sp>
    </p:spTree>
    <p:extLst>
      <p:ext uri="{BB962C8B-B14F-4D97-AF65-F5344CB8AC3E}">
        <p14:creationId xmlns:p14="http://schemas.microsoft.com/office/powerpoint/2010/main" val="854934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58BC8-35CB-73C9-9CDD-D419828E4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4F00435-9346-9F30-4D77-7B567DD39A26}"/>
              </a:ext>
            </a:extLst>
          </p:cNvPr>
          <p:cNvSpPr txBox="1"/>
          <p:nvPr/>
        </p:nvSpPr>
        <p:spPr>
          <a:xfrm>
            <a:off x="563031" y="243512"/>
            <a:ext cx="10733326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solidFill>
                  <a:schemeClr val="tx2"/>
                </a:solidFill>
              </a:rPr>
              <a:t>Findings (2/2)</a:t>
            </a:r>
          </a:p>
          <a:p>
            <a:endParaRPr lang="en-NZ" sz="2000" b="1" dirty="0"/>
          </a:p>
          <a:p>
            <a:r>
              <a:rPr lang="en-NZ" sz="2000" b="1" dirty="0"/>
              <a:t>Activity status varies between districts (and between zones within districts)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Complexity makes it difficult to make comparisons between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In 29 plans, papakāinga is permitted somewhere in the district</a:t>
            </a:r>
          </a:p>
          <a:p>
            <a:endParaRPr lang="en-NZ" sz="2000" b="1" dirty="0"/>
          </a:p>
          <a:p>
            <a:r>
              <a:rPr lang="en-N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Often, planning rules limit how many homes can be built on a 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e.g. setbacks, density and coverage limits, minimum area per dwelling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Rare for these limits to be explicitly based on what is sustainable on the land</a:t>
            </a:r>
            <a:endParaRPr lang="en-NZ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en-NZ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N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References to ‘amenity values’ may prevent development in some cases </a:t>
            </a:r>
            <a:endParaRPr lang="en-NZ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Resource Management Review Panel (2020) – subjective and used to prevent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/>
          </a:p>
          <a:p>
            <a:r>
              <a:rPr lang="en-N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Papakāinga development plans may support the process</a:t>
            </a:r>
            <a:endParaRPr lang="en-NZ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Require information on location of house sites, other structures, potential future uses, etc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These may help support good planning and design processes</a:t>
            </a:r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253806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90291-82C6-E1A0-0100-77C317F8A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6385DC-0254-312B-07B0-0E19EFF2EE41}"/>
              </a:ext>
            </a:extLst>
          </p:cNvPr>
          <p:cNvSpPr txBox="1"/>
          <p:nvPr/>
        </p:nvSpPr>
        <p:spPr>
          <a:xfrm>
            <a:off x="517416" y="269783"/>
            <a:ext cx="11338237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3200" b="1" dirty="0">
                <a:solidFill>
                  <a:schemeClr val="tx2"/>
                </a:solidFill>
              </a:rPr>
              <a:t>Conclusions</a:t>
            </a:r>
          </a:p>
          <a:p>
            <a:endParaRPr lang="en-NZ" sz="2000" b="1" dirty="0"/>
          </a:p>
          <a:p>
            <a:r>
              <a:rPr lang="en-NZ" sz="2000" b="1" dirty="0"/>
              <a:t>Better planning rules can help unlock the housing potential of Māori land: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District plans need papakāinga rules – not just high-level statements in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Rules should apply in all the places where hapori Māori may want to develop papakāinga – inlcuding General land and urban areas, for 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Papakāinga rules should not simply mirror subdivision rules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Planning rules should be supported by related policies on development contributions, rating, etc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>
                <a:latin typeface="Arial" panose="020B0604020202020204" pitchFamily="34" charset="0"/>
                <a:cs typeface="Times New Roman" panose="02020603050405020304" pitchFamily="18" charset="0"/>
              </a:rPr>
              <a:t>Strong local relationships are essential to developing planning provisions that are effective in realising the potential of whenua</a:t>
            </a:r>
          </a:p>
          <a:p>
            <a:endParaRPr lang="en-NZ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NZ" sz="2000" b="1" dirty="0"/>
              <a:t>Next steps: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Further kōrero with interested parties to gain deeper understanding of issues and best practice: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000" dirty="0"/>
              <a:t>Feedback from whānau and papakāinga developers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000" dirty="0"/>
              <a:t>Feedback from councils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How can we improve the system to enable more papakāinga? What is central govt’s role?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Build a work programme to deliver those improvements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N.B. Papakāinga research (later in 2024) will capture experience of whānau/trustees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2000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98170"/>
      </p:ext>
    </p:extLst>
  </p:cSld>
  <p:clrMapOvr>
    <a:masterClrMapping/>
  </p:clrMapOvr>
</p:sld>
</file>

<file path=ppt/theme/theme1.xml><?xml version="1.0" encoding="utf-8"?>
<a:theme xmlns:a="http://schemas.openxmlformats.org/drawingml/2006/main" name="Purple Theme 4">
  <a:themeElements>
    <a:clrScheme name="TPK PowerPoint - Purple">
      <a:dk1>
        <a:srgbClr val="404040"/>
      </a:dk1>
      <a:lt1>
        <a:srgbClr val="FFFFFF"/>
      </a:lt1>
      <a:dk2>
        <a:srgbClr val="934B72"/>
      </a:dk2>
      <a:lt2>
        <a:srgbClr val="EEE5E8"/>
      </a:lt2>
      <a:accent1>
        <a:srgbClr val="934B72"/>
      </a:accent1>
      <a:accent2>
        <a:srgbClr val="A46A86"/>
      </a:accent2>
      <a:accent3>
        <a:srgbClr val="B6889D"/>
      </a:accent3>
      <a:accent4>
        <a:srgbClr val="CAAAB8"/>
      </a:accent4>
      <a:accent5>
        <a:srgbClr val="E1D1D8"/>
      </a:accent5>
      <a:accent6>
        <a:srgbClr val="666666"/>
      </a:accent6>
      <a:hlink>
        <a:srgbClr val="934B72"/>
      </a:hlink>
      <a:folHlink>
        <a:srgbClr val="A46A8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rple Theme 4" id="{824CDA74-37EA-487B-8D3E-8E04CFC7B8C2}" vid="{386170EE-FA0D-4E2D-98E7-7FF8F1A4EF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7575AD6818234D9C0C14120E3C0E8C" ma:contentTypeVersion="19" ma:contentTypeDescription="Create a new document." ma:contentTypeScope="" ma:versionID="f6bc718b06433bd1ede8b9136d2c46e8">
  <xsd:schema xmlns:xsd="http://www.w3.org/2001/XMLSchema" xmlns:xs="http://www.w3.org/2001/XMLSchema" xmlns:p="http://schemas.microsoft.com/office/2006/metadata/properties" xmlns:ns2="08480c88-6b0f-48b2-90d9-b9eb24bf9899" xmlns:ns3="24e1954a-9e1d-4c87-8137-d1766a68eca6" targetNamespace="http://schemas.microsoft.com/office/2006/metadata/properties" ma:root="true" ma:fieldsID="399dc44dd48db576868f7d6af3a5911c" ns2:_="" ns3:_="">
    <xsd:import namespace="08480c88-6b0f-48b2-90d9-b9eb24bf9899"/>
    <xsd:import namespace="24e1954a-9e1d-4c87-8137-d1766a68ec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80c88-6b0f-48b2-90d9-b9eb24bf9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bb615-de83-45e2-8a90-d89675245c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description="Please provide a brief description of what is contained in this folder (if necessary)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e1954a-9e1d-4c87-8137-d1766a68eca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2630d8b-5156-43cb-938d-34a0d127705a}" ma:internalName="TaxCatchAll" ma:showField="CatchAllData" ma:web="24e1954a-9e1d-4c87-8137-d1766a68ec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480c88-6b0f-48b2-90d9-b9eb24bf9899">
      <Terms xmlns="http://schemas.microsoft.com/office/infopath/2007/PartnerControls"/>
    </lcf76f155ced4ddcb4097134ff3c332f>
    <TaxCatchAll xmlns="24e1954a-9e1d-4c87-8137-d1766a68eca6" xsi:nil="true"/>
    <SharedWithUsers xmlns="24e1954a-9e1d-4c87-8137-d1766a68eca6">
      <UserInfo>
        <DisplayName>Steve Kerr</DisplayName>
        <AccountId>107</AccountId>
        <AccountType/>
      </UserInfo>
      <UserInfo>
        <DisplayName>Kirsten Dale</DisplayName>
        <AccountId>321</AccountId>
        <AccountType/>
      </UserInfo>
      <UserInfo>
        <DisplayName>Tash Cain</DisplayName>
        <AccountId>95</AccountId>
        <AccountType/>
      </UserInfo>
    </SharedWithUsers>
    <Notes xmlns="08480c88-6b0f-48b2-90d9-b9eb24bf989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0AD25D-946E-44B6-BD45-76CADA02EC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480c88-6b0f-48b2-90d9-b9eb24bf9899"/>
    <ds:schemaRef ds:uri="24e1954a-9e1d-4c87-8137-d1766a68ec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9BE6A2-30E9-4E21-98D6-933FF5750752}">
  <ds:schemaRefs>
    <ds:schemaRef ds:uri="http://schemas.microsoft.com/office/2006/metadata/properties"/>
    <ds:schemaRef ds:uri="24e1954a-9e1d-4c87-8137-d1766a68eca6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08480c88-6b0f-48b2-90d9-b9eb24bf9899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99CCCA3-E22C-4A40-9798-38F82905A2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 Theme 1</Template>
  <TotalTime>1327</TotalTime>
  <Words>710</Words>
  <Application>Microsoft Office PowerPoint</Application>
  <PresentationFormat>Widescreen</PresentationFormat>
  <Paragraphs>90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Purple Theme 4</vt:lpstr>
      <vt:lpstr>Analysis of District Plan Papakāinga Rules 12 Pipiri/June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Papakāinga Planning Provisions</dc:title>
  <dc:creator>Hākopa Ashdown</dc:creator>
  <cp:lastModifiedBy>Steve Kerr</cp:lastModifiedBy>
  <cp:revision>3</cp:revision>
  <cp:lastPrinted>2024-02-26T22:26:59Z</cp:lastPrinted>
  <dcterms:created xsi:type="dcterms:W3CDTF">2023-05-30T00:49:12Z</dcterms:created>
  <dcterms:modified xsi:type="dcterms:W3CDTF">2024-06-11T03:20:30Z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0x010100CE7575AD6818234D9C0C14120E3C0E8C</vt:lpwstr>
  </property>
  <property fmtid="{D5CDD505-2E9C-101B-9397-08002B2CF9AE}" pid="3" name="MediaServiceImageTags">
    <vt:lpwstr/>
  </property>
</Properties>
</file>